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B8936D-D25D-49B2-85C8-C4C4AC8E1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3993FE2-45F7-4B03-BEAE-DA4A9A8722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520F95E-DF3F-4B37-AD0A-D9907974B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C4105-33B1-4F58-98EF-4CA367C3859F}" type="datetimeFigureOut">
              <a:rPr lang="sv-SE" smtClean="0"/>
              <a:t>2017-08-29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A363E82-D665-41F5-A21A-C73EA95B5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F641613-509B-4588-8A5D-42FF4A0F8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9B88-FA70-4189-84A1-8FC9F10A4F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992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775B2F-CA56-4FDB-BE8A-A6602608E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B2750B4-6C60-4220-92FA-F580CCBB68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D77F08B-3A84-45E7-A21E-0A7EB9637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C4105-33B1-4F58-98EF-4CA367C3859F}" type="datetimeFigureOut">
              <a:rPr lang="sv-SE" smtClean="0"/>
              <a:t>2017-08-29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E3BAE68-F638-4052-BBD4-879CA48E6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D8E5F7F-0A34-4E4C-8884-FD5EA7440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9B88-FA70-4189-84A1-8FC9F10A4F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2574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A0FBA6F-9E61-4BB2-B833-D608467264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4A67C1B-E6F4-4124-A97C-E04F2E00E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C5B9DC6-01DA-4F22-8DDF-E146BFC54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C4105-33B1-4F58-98EF-4CA367C3859F}" type="datetimeFigureOut">
              <a:rPr lang="sv-SE" smtClean="0"/>
              <a:t>2017-08-29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7071162-3F7A-4886-A4A4-FB8762CD9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699AE94-C11D-46EE-B701-38D52328B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9B88-FA70-4189-84A1-8FC9F10A4F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9827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2AB5B5-26BD-4822-9A19-52F75AF03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8A4D50A-D664-4DB2-8104-8D9843E01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63278F4-872F-4886-9F20-6AAE7530B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C4105-33B1-4F58-98EF-4CA367C3859F}" type="datetimeFigureOut">
              <a:rPr lang="sv-SE" smtClean="0"/>
              <a:t>2017-08-29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FDA4493-FBB9-4D0F-BEC7-905B8E5C5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0F305AE-68E4-470D-A29D-81A547938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9B88-FA70-4189-84A1-8FC9F10A4F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6718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545901-1293-41CB-A71D-A29A5B325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9DA73-B8F6-45D4-BDFE-1AD1E16662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4DC7992-7FCF-4A6A-8074-F31D9D17C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C4105-33B1-4F58-98EF-4CA367C3859F}" type="datetimeFigureOut">
              <a:rPr lang="sv-SE" smtClean="0"/>
              <a:t>2017-08-29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77736DD-675C-44A9-B7D4-2BF460FAA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3A92567-4903-4F2A-9505-D8DE4FE4E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9B88-FA70-4189-84A1-8FC9F10A4F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3460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932BF9-C00B-4BE1-98A9-F353BCCF0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E9070E2-85BC-41B6-9DD7-CA53C48A7F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960C3D8-0C7F-4DC7-80AD-8B80BDDC0E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CD89B05-90D0-4FA6-A961-B52F69B9B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C4105-33B1-4F58-98EF-4CA367C3859F}" type="datetimeFigureOut">
              <a:rPr lang="sv-SE" smtClean="0"/>
              <a:t>2017-08-29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224BDC2-6445-4F08-A420-32490BBB2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9602F1D-463B-4F5D-A535-E24C2570C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9B88-FA70-4189-84A1-8FC9F10A4F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560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CB843A-2792-4AAD-AC3D-49DF392FA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6E4C6E5-F151-4022-A0B4-3012EB62D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625381F-9542-416F-960B-D405801143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7925DE1-7A50-43D2-BBA8-CD0E9D8453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3CA28FC-3634-497B-B2A2-D785013A94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48A218B-5553-48B8-8DCB-39D91DC9F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C4105-33B1-4F58-98EF-4CA367C3859F}" type="datetimeFigureOut">
              <a:rPr lang="sv-SE" smtClean="0"/>
              <a:t>2017-08-29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423AFF6-7F17-430C-ACEB-9CE2C95FC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6DE8CFD-C8EB-44F9-A02E-C633A5F4A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9B88-FA70-4189-84A1-8FC9F10A4F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1568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AB95E0-6734-4447-B177-A8904A36B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BAB3CE7-B6E2-4957-9A25-98BF7D7BC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C4105-33B1-4F58-98EF-4CA367C3859F}" type="datetimeFigureOut">
              <a:rPr lang="sv-SE" smtClean="0"/>
              <a:t>2017-08-29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6509EC-0257-462E-83B6-780152A3B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70288EC-696B-4557-96D7-3AEB905B2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9B88-FA70-4189-84A1-8FC9F10A4F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1907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CB2B6D5-E799-4E98-B08F-0D377F6B7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C4105-33B1-4F58-98EF-4CA367C3859F}" type="datetimeFigureOut">
              <a:rPr lang="sv-SE" smtClean="0"/>
              <a:t>2017-08-29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D77C4F1-DC68-44AE-92C7-9AFAC029C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3672160-4922-4570-9555-C559784A2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9B88-FA70-4189-84A1-8FC9F10A4F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4919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11D645-3F1D-46C8-A994-7123624BA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A02E997-814A-4C8F-98B0-7F083AE36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2F9428F-23CA-4493-97C9-1516C7A7FB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490374D-7DF2-41D5-AFC3-6537575A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C4105-33B1-4F58-98EF-4CA367C3859F}" type="datetimeFigureOut">
              <a:rPr lang="sv-SE" smtClean="0"/>
              <a:t>2017-08-29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AF077AB-7176-4293-9591-FB9744D49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06FE81C-5080-4251-8E6A-BD4BA63A2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9B88-FA70-4189-84A1-8FC9F10A4F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3483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4E2015-FF76-4A54-9522-8B2779451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841F36A-22D2-4825-A131-4E319DC805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83A7FDA-4CF1-4AC8-A5E9-A48E79E57A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23FC046-43F8-40F7-87E0-5A24BE236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C4105-33B1-4F58-98EF-4CA367C3859F}" type="datetimeFigureOut">
              <a:rPr lang="sv-SE" smtClean="0"/>
              <a:t>2017-08-29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3367AD7-1454-4CBB-89B5-1C8877EC6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51DAE26-1AC0-4134-A906-91B7E7CE6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9B88-FA70-4189-84A1-8FC9F10A4F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4671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323DFE9-9595-4BA2-96AD-CEB59BB1F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7FEBE6B-C051-4C24-B1A9-3ABA71942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BAA928E-44A7-46D9-8B51-49A827000A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C4105-33B1-4F58-98EF-4CA367C3859F}" type="datetimeFigureOut">
              <a:rPr lang="sv-SE" smtClean="0"/>
              <a:t>2017-08-29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B624ED5-C51C-437D-B776-B290D3639A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BC3E94-C161-4AB8-8E7B-C9AB09AA74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E9B88-FA70-4189-84A1-8FC9F10A4F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4764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iksdagen.se/sv/dokument-lagar/dokument/svensk-forfattningssamling/spraklag-2009600_sfs-2009-60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nskligarattigheter.se/sv/vem-gor-vad/forenta-nationerna/fn-s-allmanna-forklarin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rakochfolkminnen.s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intersecting circles">
            <a:extLst/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9" name="Oval 5">
              <a:extLst/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0" name="Oval 9">
              <a:extLst/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1" name="Oval 5">
              <a:extLst/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13" name="Rectangle 12" title="ribbon">
            <a:extLst/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3F252D9-ED39-4508-9D42-C3AA1B3666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76538"/>
            <a:ext cx="9144000" cy="1381188"/>
          </a:xfrm>
        </p:spPr>
        <p:txBody>
          <a:bodyPr anchor="ctr">
            <a:normAutofit/>
          </a:bodyPr>
          <a:lstStyle/>
          <a:p>
            <a:r>
              <a:rPr lang="sv-SE" sz="4000" dirty="0">
                <a:solidFill>
                  <a:schemeClr val="bg2"/>
                </a:solidFill>
              </a:rPr>
              <a:t>Språk – en juridisk fråga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8D2A4E1-21A5-46D8-9946-143A598527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5800"/>
            <a:ext cx="9144000" cy="762000"/>
          </a:xfrm>
        </p:spPr>
        <p:txBody>
          <a:bodyPr>
            <a:normAutofit/>
          </a:bodyPr>
          <a:lstStyle/>
          <a:p>
            <a:r>
              <a:rPr lang="sv-SE" sz="1800" dirty="0">
                <a:solidFill>
                  <a:schemeClr val="bg1"/>
                </a:solidFill>
                <a:hlinkClick r:id="rId2"/>
              </a:rPr>
              <a:t>Språklagen</a:t>
            </a:r>
            <a:endParaRPr lang="sv-SE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1749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/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0" name="Straight Connector 19">
            <a:extLst/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/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/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: Shape 25">
            <a:extLst/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>
            <a:extLst/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3F252D9-ED39-4508-9D42-C3AA1B3666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8567" y="4462200"/>
            <a:ext cx="6939722" cy="1737360"/>
          </a:xfrm>
        </p:spPr>
        <p:txBody>
          <a:bodyPr anchor="t">
            <a:normAutofit/>
          </a:bodyPr>
          <a:lstStyle/>
          <a:p>
            <a:pPr algn="l"/>
            <a:r>
              <a:rPr lang="sv-SE" dirty="0"/>
              <a:t>Språk – en mänsklig rättighet?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8D2A4E1-21A5-46D8-9946-143A598527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50762" y="4525347"/>
            <a:ext cx="3211288" cy="1737360"/>
          </a:xfrm>
        </p:spPr>
        <p:txBody>
          <a:bodyPr>
            <a:normAutofit/>
          </a:bodyPr>
          <a:lstStyle/>
          <a:p>
            <a:pPr algn="l"/>
            <a:r>
              <a:rPr lang="sv-SE" dirty="0">
                <a:hlinkClick r:id="rId2"/>
              </a:rPr>
              <a:t>FN:s deklaration om de mänskliga rättigheterna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6667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/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9" name="Straight Connector 9">
            <a:extLst/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1508760" y="3431556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1">
            <a:extLst/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32897" y="5004581"/>
            <a:ext cx="962395" cy="9623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13">
            <a:extLst/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63725" y="4865965"/>
            <a:ext cx="293695" cy="2936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15">
            <a:extLst/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C94C631-B414-4FE1-9E35-29A3530FF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4526280"/>
            <a:ext cx="7410681" cy="1737360"/>
          </a:xfrm>
        </p:spPr>
        <p:txBody>
          <a:bodyPr>
            <a:normAutofit/>
          </a:bodyPr>
          <a:lstStyle/>
          <a:p>
            <a:r>
              <a:rPr lang="sv-SE" sz="2800" dirty="0">
                <a:hlinkClick r:id="rId2"/>
              </a:rPr>
              <a:t>Institutet för språk och folkminnen/Språk</a:t>
            </a:r>
            <a:br>
              <a:rPr lang="sv-SE" sz="2800" dirty="0"/>
            </a:br>
            <a:endParaRPr lang="sv-SE" sz="28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D0BDC16-C592-40C4-BBBE-5C4B16F96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595293"/>
            <a:ext cx="5676637" cy="3463951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sv-SE" sz="1800" dirty="0"/>
              <a:t>Språkvård</a:t>
            </a:r>
          </a:p>
          <a:p>
            <a:pPr marL="0" indent="0">
              <a:buNone/>
            </a:pPr>
            <a:r>
              <a:rPr lang="sv-SE" sz="1800" dirty="0"/>
              <a:t>Språkpolitik</a:t>
            </a:r>
          </a:p>
          <a:p>
            <a:pPr marL="0" indent="0">
              <a:buNone/>
            </a:pPr>
            <a:r>
              <a:rPr lang="sv-SE" sz="1800" dirty="0"/>
              <a:t>Klarspråk</a:t>
            </a:r>
          </a:p>
          <a:p>
            <a:pPr marL="0" indent="0">
              <a:buNone/>
            </a:pPr>
            <a:r>
              <a:rPr lang="sv-SE" sz="1800" dirty="0"/>
              <a:t>Rådgivning</a:t>
            </a:r>
          </a:p>
          <a:p>
            <a:pPr marL="0" indent="0">
              <a:buNone/>
            </a:pPr>
            <a:r>
              <a:rPr lang="sv-SE" sz="1800" dirty="0"/>
              <a:t>Nordiska samarbeten</a:t>
            </a:r>
          </a:p>
          <a:p>
            <a:pPr marL="0" indent="0">
              <a:buNone/>
            </a:pPr>
            <a:r>
              <a:rPr lang="sv-SE" sz="1800" dirty="0"/>
              <a:t>Språk och it</a:t>
            </a:r>
          </a:p>
          <a:p>
            <a:pPr marL="0" indent="0">
              <a:buNone/>
            </a:pPr>
            <a:r>
              <a:rPr lang="sv-SE" sz="1800" dirty="0"/>
              <a:t>Minoritetsspråk</a:t>
            </a:r>
          </a:p>
          <a:p>
            <a:pPr marL="0" indent="0">
              <a:buNone/>
            </a:pPr>
            <a:r>
              <a:rPr lang="sv-SE" sz="1800" dirty="0"/>
              <a:t>Nyord</a:t>
            </a:r>
          </a:p>
          <a:p>
            <a:pPr marL="0" indent="0">
              <a:buNone/>
            </a:pPr>
            <a:r>
              <a:rPr lang="sv-SE" sz="1800" dirty="0"/>
              <a:t>Dialekter</a:t>
            </a:r>
          </a:p>
          <a:p>
            <a:pPr marL="0" indent="0">
              <a:buNone/>
            </a:pPr>
            <a:r>
              <a:rPr lang="sv-SE" sz="1800" dirty="0"/>
              <a:t>Namnforskning</a:t>
            </a:r>
          </a:p>
        </p:txBody>
      </p:sp>
    </p:spTree>
    <p:extLst>
      <p:ext uri="{BB962C8B-B14F-4D97-AF65-F5344CB8AC3E}">
        <p14:creationId xmlns:p14="http://schemas.microsoft.com/office/powerpoint/2010/main" val="350138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40</Words>
  <Application>Microsoft Office PowerPoint</Application>
  <PresentationFormat>Bredbild</PresentationFormat>
  <Paragraphs>15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Språk – en juridisk fråga</vt:lpstr>
      <vt:lpstr>Språk – en mänsklig rättighet?</vt:lpstr>
      <vt:lpstr>Institutet för språk och folkminnen/Språk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Språk – en juridisk fråga</dc:title>
  <dc:creator>Elin Harring</dc:creator>
  <cp:lastModifiedBy>Elin Harring</cp:lastModifiedBy>
  <cp:revision>3</cp:revision>
  <dcterms:created xsi:type="dcterms:W3CDTF">2017-08-29T03:11:02Z</dcterms:created>
  <dcterms:modified xsi:type="dcterms:W3CDTF">2017-08-29T03:30:56Z</dcterms:modified>
</cp:coreProperties>
</file>