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5D97809D-E1B2-4BB4-8A8C-9B472EC035C8}">
          <p14:sldIdLst>
            <p14:sldId id="256"/>
            <p14:sldId id="257"/>
            <p14:sldId id="258"/>
            <p14:sldId id="259"/>
            <p14:sldId id="260"/>
            <p14:sldId id="261"/>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44624B-568F-405E-8B8D-73D225494C8C}" v="146" dt="2017-11-06T07:52:01.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n Harring" userId="3c4e8f74-a80f-4e95-93d9-4a6d079bb393" providerId="ADAL" clId="{9544624B-568F-405E-8B8D-73D225494C8C}"/>
    <pc:docChg chg="undo custSel addSld delSld modSld delSection modSection">
      <pc:chgData name="Elin Harring" userId="3c4e8f74-a80f-4e95-93d9-4a6d079bb393" providerId="ADAL" clId="{9544624B-568F-405E-8B8D-73D225494C8C}" dt="2017-11-07T10:03:02.341" v="439" actId="20577"/>
      <pc:docMkLst>
        <pc:docMk/>
      </pc:docMkLst>
      <pc:sldChg chg="modSp modAnim">
        <pc:chgData name="Elin Harring" userId="3c4e8f74-a80f-4e95-93d9-4a6d079bb393" providerId="ADAL" clId="{9544624B-568F-405E-8B8D-73D225494C8C}" dt="2017-11-06T07:48:43.483" v="13" actId="20577"/>
        <pc:sldMkLst>
          <pc:docMk/>
          <pc:sldMk cId="3194377694" sldId="256"/>
        </pc:sldMkLst>
        <pc:spChg chg="mod">
          <ac:chgData name="Elin Harring" userId="3c4e8f74-a80f-4e95-93d9-4a6d079bb393" providerId="ADAL" clId="{9544624B-568F-405E-8B8D-73D225494C8C}" dt="2017-11-06T07:48:43.483" v="13" actId="20577"/>
          <ac:spMkLst>
            <pc:docMk/>
            <pc:sldMk cId="3194377694" sldId="256"/>
            <ac:spMk id="2" creationId="{00000000-0000-0000-0000-000000000000}"/>
          </ac:spMkLst>
        </pc:spChg>
      </pc:sldChg>
      <pc:sldChg chg="modAnim">
        <pc:chgData name="Elin Harring" userId="3c4e8f74-a80f-4e95-93d9-4a6d079bb393" providerId="ADAL" clId="{9544624B-568F-405E-8B8D-73D225494C8C}" dt="2017-11-06T07:49:45.443" v="20" actId="26606"/>
        <pc:sldMkLst>
          <pc:docMk/>
          <pc:sldMk cId="3915103156" sldId="257"/>
        </pc:sldMkLst>
      </pc:sldChg>
      <pc:sldChg chg="addSp delSp modSp add mod setBg setClrOvrMap">
        <pc:chgData name="Elin Harring" userId="3c4e8f74-a80f-4e95-93d9-4a6d079bb393" providerId="ADAL" clId="{9544624B-568F-405E-8B8D-73D225494C8C}" dt="2017-11-06T07:52:59.280" v="210" actId="26606"/>
        <pc:sldMkLst>
          <pc:docMk/>
          <pc:sldMk cId="1015864770" sldId="263"/>
        </pc:sldMkLst>
        <pc:spChg chg="mod">
          <ac:chgData name="Elin Harring" userId="3c4e8f74-a80f-4e95-93d9-4a6d079bb393" providerId="ADAL" clId="{9544624B-568F-405E-8B8D-73D225494C8C}" dt="2017-11-06T07:52:59.280" v="210" actId="26606"/>
          <ac:spMkLst>
            <pc:docMk/>
            <pc:sldMk cId="1015864770" sldId="263"/>
            <ac:spMk id="2" creationId="{7FA51432-737D-4DF5-AC0B-BC39FEF41C2A}"/>
          </ac:spMkLst>
        </pc:spChg>
        <pc:spChg chg="add del">
          <ac:chgData name="Elin Harring" userId="3c4e8f74-a80f-4e95-93d9-4a6d079bb393" providerId="ADAL" clId="{9544624B-568F-405E-8B8D-73D225494C8C}" dt="2017-11-06T07:52:59.280" v="210" actId="26606"/>
          <ac:spMkLst>
            <pc:docMk/>
            <pc:sldMk cId="1015864770" sldId="263"/>
            <ac:spMk id="8" creationId="{8D70B121-56F4-4848-B38B-182089D909FA}"/>
          </ac:spMkLst>
        </pc:spChg>
        <pc:spChg chg="add del">
          <ac:chgData name="Elin Harring" userId="3c4e8f74-a80f-4e95-93d9-4a6d079bb393" providerId="ADAL" clId="{9544624B-568F-405E-8B8D-73D225494C8C}" dt="2017-11-06T07:52:59.240" v="207" actId="26606"/>
          <ac:spMkLst>
            <pc:docMk/>
            <pc:sldMk cId="1015864770" sldId="263"/>
            <ac:spMk id="17" creationId="{3B0DF90E-6BAD-4E82-8FDF-717C9A357378}"/>
          </ac:spMkLst>
        </pc:spChg>
        <pc:spChg chg="add del">
          <ac:chgData name="Elin Harring" userId="3c4e8f74-a80f-4e95-93d9-4a6d079bb393" providerId="ADAL" clId="{9544624B-568F-405E-8B8D-73D225494C8C}" dt="2017-11-06T07:52:59.240" v="207" actId="26606"/>
          <ac:spMkLst>
            <pc:docMk/>
            <pc:sldMk cId="1015864770" sldId="263"/>
            <ac:spMk id="19" creationId="{13DCC859-0434-4BB8-B6C5-09C88AE698FB}"/>
          </ac:spMkLst>
        </pc:spChg>
        <pc:spChg chg="add del">
          <ac:chgData name="Elin Harring" userId="3c4e8f74-a80f-4e95-93d9-4a6d079bb393" providerId="ADAL" clId="{9544624B-568F-405E-8B8D-73D225494C8C}" dt="2017-11-06T07:52:59.240" v="207" actId="26606"/>
          <ac:spMkLst>
            <pc:docMk/>
            <pc:sldMk cId="1015864770" sldId="263"/>
            <ac:spMk id="21" creationId="{08E7ACFB-B791-4C23-8B17-013FEDC09A89}"/>
          </ac:spMkLst>
        </pc:spChg>
        <pc:spChg chg="add">
          <ac:chgData name="Elin Harring" userId="3c4e8f74-a80f-4e95-93d9-4a6d079bb393" providerId="ADAL" clId="{9544624B-568F-405E-8B8D-73D225494C8C}" dt="2017-11-06T07:52:59.280" v="210" actId="26606"/>
          <ac:spMkLst>
            <pc:docMk/>
            <pc:sldMk cId="1015864770" sldId="263"/>
            <ac:spMk id="23" creationId="{08E89D5E-1885-4160-AC77-CC471DD1D0DB}"/>
          </ac:spMkLst>
        </pc:spChg>
        <pc:spChg chg="add del mod">
          <ac:chgData name="Elin Harring" userId="3c4e8f74-a80f-4e95-93d9-4a6d079bb393" providerId="ADAL" clId="{9544624B-568F-405E-8B8D-73D225494C8C}" dt="2017-11-06T07:52:59.280" v="210" actId="26606"/>
          <ac:spMkLst>
            <pc:docMk/>
            <pc:sldMk cId="1015864770" sldId="263"/>
            <ac:spMk id="26" creationId="{E739C6C9-F66F-4E75-B64F-3D1A68CE09E0}"/>
          </ac:spMkLst>
        </pc:spChg>
        <pc:graphicFrameChg chg="add del">
          <ac:chgData name="Elin Harring" userId="3c4e8f74-a80f-4e95-93d9-4a6d079bb393" providerId="ADAL" clId="{9544624B-568F-405E-8B8D-73D225494C8C}" dt="2017-11-06T07:52:59.240" v="207" actId="26606"/>
          <ac:graphicFrameMkLst>
            <pc:docMk/>
            <pc:sldMk cId="1015864770" sldId="263"/>
            <ac:graphicFrameMk id="12" creationId="{00000000-0000-0000-0000-000000000000}"/>
          </ac:graphicFrameMkLst>
        </pc:graphicFrameChg>
        <pc:graphicFrameChg chg="add">
          <ac:chgData name="Elin Harring" userId="3c4e8f74-a80f-4e95-93d9-4a6d079bb393" providerId="ADAL" clId="{9544624B-568F-405E-8B8D-73D225494C8C}" dt="2017-11-06T07:52:59.280" v="210" actId="26606"/>
          <ac:graphicFrameMkLst>
            <pc:docMk/>
            <pc:sldMk cId="1015864770" sldId="263"/>
            <ac:graphicFrameMk id="25" creationId="{00000000-0000-0000-0000-000000000000}"/>
          </ac:graphicFrameMkLst>
        </pc:graphicFrameChg>
        <pc:cxnChg chg="add del">
          <ac:chgData name="Elin Harring" userId="3c4e8f74-a80f-4e95-93d9-4a6d079bb393" providerId="ADAL" clId="{9544624B-568F-405E-8B8D-73D225494C8C}" dt="2017-11-06T07:52:59.280" v="210" actId="26606"/>
          <ac:cxnSpMkLst>
            <pc:docMk/>
            <pc:sldMk cId="1015864770" sldId="263"/>
            <ac:cxnSpMk id="10" creationId="{2D72A2C9-F3CA-4216-8BAD-FA4C970C3C4E}"/>
          </ac:cxnSpMkLst>
        </pc:cxnChg>
        <pc:cxnChg chg="add">
          <ac:chgData name="Elin Harring" userId="3c4e8f74-a80f-4e95-93d9-4a6d079bb393" providerId="ADAL" clId="{9544624B-568F-405E-8B8D-73D225494C8C}" dt="2017-11-06T07:52:59.280" v="210" actId="26606"/>
          <ac:cxnSpMkLst>
            <pc:docMk/>
            <pc:sldMk cId="1015864770" sldId="263"/>
            <ac:cxnSpMk id="24" creationId="{550D2BD1-98F9-412D-905B-3A843EF4078B}"/>
          </ac:cxnSpMkLst>
        </pc:cxnChg>
      </pc:sldChg>
      <pc:sldChg chg="addSp delSp modSp add del mod setBg">
        <pc:chgData name="Elin Harring" userId="3c4e8f74-a80f-4e95-93d9-4a6d079bb393" providerId="ADAL" clId="{9544624B-568F-405E-8B8D-73D225494C8C}" dt="2017-11-06T07:57:25.391" v="232" actId="2696"/>
        <pc:sldMkLst>
          <pc:docMk/>
          <pc:sldMk cId="1910974986" sldId="264"/>
        </pc:sldMkLst>
        <pc:spChg chg="mod">
          <ac:chgData name="Elin Harring" userId="3c4e8f74-a80f-4e95-93d9-4a6d079bb393" providerId="ADAL" clId="{9544624B-568F-405E-8B8D-73D225494C8C}" dt="2017-11-06T07:57:06.926" v="231" actId="26606"/>
          <ac:spMkLst>
            <pc:docMk/>
            <pc:sldMk cId="1910974986" sldId="264"/>
            <ac:spMk id="2" creationId="{37C67D43-BD40-498D-9AEF-E80EABD61F0A}"/>
          </ac:spMkLst>
        </pc:spChg>
        <pc:spChg chg="del">
          <ac:chgData name="Elin Harring" userId="3c4e8f74-a80f-4e95-93d9-4a6d079bb393" providerId="ADAL" clId="{9544624B-568F-405E-8B8D-73D225494C8C}" dt="2017-11-06T07:57:06.926" v="231" actId="26606"/>
          <ac:spMkLst>
            <pc:docMk/>
            <pc:sldMk cId="1910974986" sldId="264"/>
            <ac:spMk id="3" creationId="{8943DC1E-4EF7-4E97-9938-69A16E8ADEC8}"/>
          </ac:spMkLst>
        </pc:spChg>
        <pc:spChg chg="add">
          <ac:chgData name="Elin Harring" userId="3c4e8f74-a80f-4e95-93d9-4a6d079bb393" providerId="ADAL" clId="{9544624B-568F-405E-8B8D-73D225494C8C}" dt="2017-11-06T07:57:06.926" v="231" actId="26606"/>
          <ac:spMkLst>
            <pc:docMk/>
            <pc:sldMk cId="1910974986" sldId="264"/>
            <ac:spMk id="8" creationId="{FEF4E260-B79D-41D8-90EB-C84807CD77EC}"/>
          </ac:spMkLst>
        </pc:spChg>
        <pc:spChg chg="add">
          <ac:chgData name="Elin Harring" userId="3c4e8f74-a80f-4e95-93d9-4a6d079bb393" providerId="ADAL" clId="{9544624B-568F-405E-8B8D-73D225494C8C}" dt="2017-11-06T07:57:06.926" v="231" actId="26606"/>
          <ac:spMkLst>
            <pc:docMk/>
            <pc:sldMk cId="1910974986" sldId="264"/>
            <ac:spMk id="12" creationId="{241208F6-8B1C-4098-9388-150BC8E447B2}"/>
          </ac:spMkLst>
        </pc:spChg>
        <pc:cxnChg chg="add">
          <ac:chgData name="Elin Harring" userId="3c4e8f74-a80f-4e95-93d9-4a6d079bb393" providerId="ADAL" clId="{9544624B-568F-405E-8B8D-73D225494C8C}" dt="2017-11-06T07:57:06.926" v="231" actId="26606"/>
          <ac:cxnSpMkLst>
            <pc:docMk/>
            <pc:sldMk cId="1910974986" sldId="264"/>
            <ac:cxnSpMk id="10" creationId="{0686AD50-C6DC-4D98-A467-9AC1F3C2D8D0}"/>
          </ac:cxnSpMkLst>
        </pc:cxnChg>
      </pc:sldChg>
      <pc:sldChg chg="addSp delSp modSp add mod setBg setClrOvrMap">
        <pc:chgData name="Elin Harring" userId="3c4e8f74-a80f-4e95-93d9-4a6d079bb393" providerId="ADAL" clId="{9544624B-568F-405E-8B8D-73D225494C8C}" dt="2017-11-07T10:03:02.341" v="439" actId="20577"/>
        <pc:sldMkLst>
          <pc:docMk/>
          <pc:sldMk cId="1978302852" sldId="264"/>
        </pc:sldMkLst>
        <pc:spChg chg="mod">
          <ac:chgData name="Elin Harring" userId="3c4e8f74-a80f-4e95-93d9-4a6d079bb393" providerId="ADAL" clId="{9544624B-568F-405E-8B8D-73D225494C8C}" dt="2017-11-06T07:59:25.242" v="260" actId="26606"/>
          <ac:spMkLst>
            <pc:docMk/>
            <pc:sldMk cId="1978302852" sldId="264"/>
            <ac:spMk id="2" creationId="{F09A911B-99CE-4104-8D32-EAB0CD7EECE6}"/>
          </ac:spMkLst>
        </pc:spChg>
        <pc:spChg chg="add del">
          <ac:chgData name="Elin Harring" userId="3c4e8f74-a80f-4e95-93d9-4a6d079bb393" providerId="ADAL" clId="{9544624B-568F-405E-8B8D-73D225494C8C}" dt="2017-11-06T07:59:25.242" v="260" actId="26606"/>
          <ac:spMkLst>
            <pc:docMk/>
            <pc:sldMk cId="1978302852" sldId="264"/>
            <ac:spMk id="8" creationId="{E89ACC69-ADF2-492B-84C5-EA2CC16071F3}"/>
          </ac:spMkLst>
        </pc:spChg>
        <pc:spChg chg="add del">
          <ac:chgData name="Elin Harring" userId="3c4e8f74-a80f-4e95-93d9-4a6d079bb393" providerId="ADAL" clId="{9544624B-568F-405E-8B8D-73D225494C8C}" dt="2017-11-06T07:59:17.094" v="253" actId="26606"/>
          <ac:spMkLst>
            <pc:docMk/>
            <pc:sldMk cId="1978302852" sldId="264"/>
            <ac:spMk id="17" creationId="{D7481200-3BB2-4CA3-9D54-1077F6F7653A}"/>
          </ac:spMkLst>
        </pc:spChg>
        <pc:spChg chg="add del">
          <ac:chgData name="Elin Harring" userId="3c4e8f74-a80f-4e95-93d9-4a6d079bb393" providerId="ADAL" clId="{9544624B-568F-405E-8B8D-73D225494C8C}" dt="2017-11-06T07:59:25.203" v="257" actId="26606"/>
          <ac:spMkLst>
            <pc:docMk/>
            <pc:sldMk cId="1978302852" sldId="264"/>
            <ac:spMk id="19" creationId="{13DCC859-0434-4BB8-B6C5-09C88AE698FB}"/>
          </ac:spMkLst>
        </pc:spChg>
        <pc:spChg chg="add del">
          <ac:chgData name="Elin Harring" userId="3c4e8f74-a80f-4e95-93d9-4a6d079bb393" providerId="ADAL" clId="{9544624B-568F-405E-8B8D-73D225494C8C}" dt="2017-11-06T07:59:25.203" v="257" actId="26606"/>
          <ac:spMkLst>
            <pc:docMk/>
            <pc:sldMk cId="1978302852" sldId="264"/>
            <ac:spMk id="20" creationId="{3B0DF90E-6BAD-4E82-8FDF-717C9A357378}"/>
          </ac:spMkLst>
        </pc:spChg>
        <pc:spChg chg="add del">
          <ac:chgData name="Elin Harring" userId="3c4e8f74-a80f-4e95-93d9-4a6d079bb393" providerId="ADAL" clId="{9544624B-568F-405E-8B8D-73D225494C8C}" dt="2017-11-06T07:59:25.203" v="257" actId="26606"/>
          <ac:spMkLst>
            <pc:docMk/>
            <pc:sldMk cId="1978302852" sldId="264"/>
            <ac:spMk id="21" creationId="{08E7ACFB-B791-4C23-8B17-013FEDC09A89}"/>
          </ac:spMkLst>
        </pc:spChg>
        <pc:spChg chg="add">
          <ac:chgData name="Elin Harring" userId="3c4e8f74-a80f-4e95-93d9-4a6d079bb393" providerId="ADAL" clId="{9544624B-568F-405E-8B8D-73D225494C8C}" dt="2017-11-06T07:59:25.242" v="260" actId="26606"/>
          <ac:spMkLst>
            <pc:docMk/>
            <pc:sldMk cId="1978302852" sldId="264"/>
            <ac:spMk id="24" creationId="{08E89D5E-1885-4160-AC77-CC471DD1D0DB}"/>
          </ac:spMkLst>
        </pc:spChg>
        <pc:spChg chg="add del mod">
          <ac:chgData name="Elin Harring" userId="3c4e8f74-a80f-4e95-93d9-4a6d079bb393" providerId="ADAL" clId="{9544624B-568F-405E-8B8D-73D225494C8C}" dt="2017-11-06T07:59:25.242" v="260" actId="26606"/>
          <ac:spMkLst>
            <pc:docMk/>
            <pc:sldMk cId="1978302852" sldId="264"/>
            <ac:spMk id="27" creationId="{B5DD46CB-A6D6-40F1-B5C1-D227FD42C811}"/>
          </ac:spMkLst>
        </pc:spChg>
        <pc:graphicFrameChg chg="add del">
          <ac:chgData name="Elin Harring" userId="3c4e8f74-a80f-4e95-93d9-4a6d079bb393" providerId="ADAL" clId="{9544624B-568F-405E-8B8D-73D225494C8C}" dt="2017-11-06T07:59:17.094" v="253" actId="26606"/>
          <ac:graphicFrameMkLst>
            <pc:docMk/>
            <pc:sldMk cId="1978302852" sldId="264"/>
            <ac:graphicFrameMk id="12" creationId="{00000000-0000-0000-0000-000000000000}"/>
          </ac:graphicFrameMkLst>
        </pc:graphicFrameChg>
        <pc:graphicFrameChg chg="add del">
          <ac:chgData name="Elin Harring" userId="3c4e8f74-a80f-4e95-93d9-4a6d079bb393" providerId="ADAL" clId="{9544624B-568F-405E-8B8D-73D225494C8C}" dt="2017-11-06T07:59:25.203" v="257" actId="26606"/>
          <ac:graphicFrameMkLst>
            <pc:docMk/>
            <pc:sldMk cId="1978302852" sldId="264"/>
            <ac:graphicFrameMk id="22" creationId="{00000000-0000-0000-0000-000000000000}"/>
          </ac:graphicFrameMkLst>
        </pc:graphicFrameChg>
        <pc:graphicFrameChg chg="add mod">
          <ac:chgData name="Elin Harring" userId="3c4e8f74-a80f-4e95-93d9-4a6d079bb393" providerId="ADAL" clId="{9544624B-568F-405E-8B8D-73D225494C8C}" dt="2017-11-07T10:03:02.341" v="439" actId="20577"/>
          <ac:graphicFrameMkLst>
            <pc:docMk/>
            <pc:sldMk cId="1978302852" sldId="264"/>
            <ac:graphicFrameMk id="26" creationId="{00000000-0000-0000-0000-000000000000}"/>
          </ac:graphicFrameMkLst>
        </pc:graphicFrameChg>
        <pc:cxnChg chg="add del">
          <ac:chgData name="Elin Harring" userId="3c4e8f74-a80f-4e95-93d9-4a6d079bb393" providerId="ADAL" clId="{9544624B-568F-405E-8B8D-73D225494C8C}" dt="2017-11-06T07:59:25.242" v="260" actId="26606"/>
          <ac:cxnSpMkLst>
            <pc:docMk/>
            <pc:sldMk cId="1978302852" sldId="264"/>
            <ac:cxnSpMk id="10" creationId="{F2AE495E-2AAF-4BC1-87A5-331009D82896}"/>
          </ac:cxnSpMkLst>
        </pc:cxnChg>
        <pc:cxnChg chg="add">
          <ac:chgData name="Elin Harring" userId="3c4e8f74-a80f-4e95-93d9-4a6d079bb393" providerId="ADAL" clId="{9544624B-568F-405E-8B8D-73D225494C8C}" dt="2017-11-06T07:59:25.242" v="260" actId="26606"/>
          <ac:cxnSpMkLst>
            <pc:docMk/>
            <pc:sldMk cId="1978302852" sldId="264"/>
            <ac:cxnSpMk id="25" creationId="{550D2BD1-98F9-412D-905B-3A843EF4078B}"/>
          </ac:cxnSpMkLst>
        </pc:cxnChg>
      </pc:sldChg>
      <pc:sldChg chg="addSp delSp modSp add del mod setBg">
        <pc:chgData name="Elin Harring" userId="3c4e8f74-a80f-4e95-93d9-4a6d079bb393" providerId="ADAL" clId="{9544624B-568F-405E-8B8D-73D225494C8C}" dt="2017-11-06T07:54:46.533" v="217" actId="2696"/>
        <pc:sldMkLst>
          <pc:docMk/>
          <pc:sldMk cId="2556544826" sldId="264"/>
        </pc:sldMkLst>
        <pc:spChg chg="mod">
          <ac:chgData name="Elin Harring" userId="3c4e8f74-a80f-4e95-93d9-4a6d079bb393" providerId="ADAL" clId="{9544624B-568F-405E-8B8D-73D225494C8C}" dt="2017-11-06T07:54:17.058" v="214" actId="26606"/>
          <ac:spMkLst>
            <pc:docMk/>
            <pc:sldMk cId="2556544826" sldId="264"/>
            <ac:spMk id="2" creationId="{64711373-24A4-4DA0-B7A4-ACD46C042D29}"/>
          </ac:spMkLst>
        </pc:spChg>
        <pc:spChg chg="del mod">
          <ac:chgData name="Elin Harring" userId="3c4e8f74-a80f-4e95-93d9-4a6d079bb393" providerId="ADAL" clId="{9544624B-568F-405E-8B8D-73D225494C8C}" dt="2017-11-06T07:54:17.058" v="214" actId="26606"/>
          <ac:spMkLst>
            <pc:docMk/>
            <pc:sldMk cId="2556544826" sldId="264"/>
            <ac:spMk id="3" creationId="{3C69F4F5-A7E9-459B-BF77-E6D0946FA5B7}"/>
          </ac:spMkLst>
        </pc:spChg>
        <pc:spChg chg="add del">
          <ac:chgData name="Elin Harring" userId="3c4e8f74-a80f-4e95-93d9-4a6d079bb393" providerId="ADAL" clId="{9544624B-568F-405E-8B8D-73D225494C8C}" dt="2017-11-06T07:54:17.041" v="213" actId="26606"/>
          <ac:spMkLst>
            <pc:docMk/>
            <pc:sldMk cId="2556544826" sldId="264"/>
            <ac:spMk id="8" creationId="{8D70B121-56F4-4848-B38B-182089D909FA}"/>
          </ac:spMkLst>
        </pc:spChg>
        <pc:spChg chg="add">
          <ac:chgData name="Elin Harring" userId="3c4e8f74-a80f-4e95-93d9-4a6d079bb393" providerId="ADAL" clId="{9544624B-568F-405E-8B8D-73D225494C8C}" dt="2017-11-06T07:54:17.058" v="214" actId="26606"/>
          <ac:spMkLst>
            <pc:docMk/>
            <pc:sldMk cId="2556544826" sldId="264"/>
            <ac:spMk id="12" creationId="{241208F6-8B1C-4098-9388-150BC8E447B2}"/>
          </ac:spMkLst>
        </pc:spChg>
        <pc:spChg chg="add">
          <ac:chgData name="Elin Harring" userId="3c4e8f74-a80f-4e95-93d9-4a6d079bb393" providerId="ADAL" clId="{9544624B-568F-405E-8B8D-73D225494C8C}" dt="2017-11-06T07:54:17.058" v="214" actId="26606"/>
          <ac:spMkLst>
            <pc:docMk/>
            <pc:sldMk cId="2556544826" sldId="264"/>
            <ac:spMk id="13" creationId="{FEF4E260-B79D-41D8-90EB-C84807CD77EC}"/>
          </ac:spMkLst>
        </pc:spChg>
        <pc:cxnChg chg="add del">
          <ac:chgData name="Elin Harring" userId="3c4e8f74-a80f-4e95-93d9-4a6d079bb393" providerId="ADAL" clId="{9544624B-568F-405E-8B8D-73D225494C8C}" dt="2017-11-06T07:54:17.041" v="213" actId="26606"/>
          <ac:cxnSpMkLst>
            <pc:docMk/>
            <pc:sldMk cId="2556544826" sldId="264"/>
            <ac:cxnSpMk id="10" creationId="{2D72A2C9-F3CA-4216-8BAD-FA4C970C3C4E}"/>
          </ac:cxnSpMkLst>
        </pc:cxnChg>
        <pc:cxnChg chg="add">
          <ac:chgData name="Elin Harring" userId="3c4e8f74-a80f-4e95-93d9-4a6d079bb393" providerId="ADAL" clId="{9544624B-568F-405E-8B8D-73D225494C8C}" dt="2017-11-06T07:54:17.058" v="214" actId="26606"/>
          <ac:cxnSpMkLst>
            <pc:docMk/>
            <pc:sldMk cId="2556544826" sldId="264"/>
            <ac:cxnSpMk id="14" creationId="{0686AD50-C6DC-4D98-A467-9AC1F3C2D8D0}"/>
          </ac:cxnSpMkLst>
        </pc:cxnChg>
      </pc:sldChg>
      <pc:sldChg chg="addSp delSp modSp add del">
        <pc:chgData name="Elin Harring" userId="3c4e8f74-a80f-4e95-93d9-4a6d079bb393" providerId="ADAL" clId="{9544624B-568F-405E-8B8D-73D225494C8C}" dt="2017-11-06T07:56:47.860" v="228" actId="2696"/>
        <pc:sldMkLst>
          <pc:docMk/>
          <pc:sldMk cId="2577889503" sldId="264"/>
        </pc:sldMkLst>
        <pc:spChg chg="del">
          <ac:chgData name="Elin Harring" userId="3c4e8f74-a80f-4e95-93d9-4a6d079bb393" providerId="ADAL" clId="{9544624B-568F-405E-8B8D-73D225494C8C}" dt="2017-11-06T07:56:20.212" v="226" actId="2696"/>
          <ac:spMkLst>
            <pc:docMk/>
            <pc:sldMk cId="2577889503" sldId="264"/>
            <ac:spMk id="2" creationId="{27E045B5-0552-42A8-8950-23B3F9A0A52A}"/>
          </ac:spMkLst>
        </pc:spChg>
        <pc:spChg chg="del">
          <ac:chgData name="Elin Harring" userId="3c4e8f74-a80f-4e95-93d9-4a6d079bb393" providerId="ADAL" clId="{9544624B-568F-405E-8B8D-73D225494C8C}" dt="2017-11-06T07:56:20.212" v="226" actId="2696"/>
          <ac:spMkLst>
            <pc:docMk/>
            <pc:sldMk cId="2577889503" sldId="264"/>
            <ac:spMk id="3" creationId="{B0FFB0F1-F191-477E-8FDE-6DF05A8AA0BF}"/>
          </ac:spMkLst>
        </pc:spChg>
        <pc:spChg chg="add del mod">
          <ac:chgData name="Elin Harring" userId="3c4e8f74-a80f-4e95-93d9-4a6d079bb393" providerId="ADAL" clId="{9544624B-568F-405E-8B8D-73D225494C8C}" dt="2017-11-06T07:56:23.994" v="227" actId="2696"/>
          <ac:spMkLst>
            <pc:docMk/>
            <pc:sldMk cId="2577889503" sldId="264"/>
            <ac:spMk id="4" creationId="{BA994BEC-F83B-4846-A7F5-20A51F0033E8}"/>
          </ac:spMkLst>
        </pc:spChg>
        <pc:spChg chg="add del mod">
          <ac:chgData name="Elin Harring" userId="3c4e8f74-a80f-4e95-93d9-4a6d079bb393" providerId="ADAL" clId="{9544624B-568F-405E-8B8D-73D225494C8C}" dt="2017-11-06T07:56:23.994" v="227" actId="2696"/>
          <ac:spMkLst>
            <pc:docMk/>
            <pc:sldMk cId="2577889503" sldId="264"/>
            <ac:spMk id="5" creationId="{2A484147-3A80-49F4-A2F4-C825119FA9D6}"/>
          </ac:spMkLst>
        </pc:spChg>
        <pc:spChg chg="add mod">
          <ac:chgData name="Elin Harring" userId="3c4e8f74-a80f-4e95-93d9-4a6d079bb393" providerId="ADAL" clId="{9544624B-568F-405E-8B8D-73D225494C8C}" dt="2017-11-06T07:56:23.994" v="227" actId="2696"/>
          <ac:spMkLst>
            <pc:docMk/>
            <pc:sldMk cId="2577889503" sldId="264"/>
            <ac:spMk id="6" creationId="{0C1412D8-9E5C-419E-A0C6-1A303CEEE76F}"/>
          </ac:spMkLst>
        </pc:spChg>
        <pc:spChg chg="add mod">
          <ac:chgData name="Elin Harring" userId="3c4e8f74-a80f-4e95-93d9-4a6d079bb393" providerId="ADAL" clId="{9544624B-568F-405E-8B8D-73D225494C8C}" dt="2017-11-06T07:56:23.994" v="227" actId="2696"/>
          <ac:spMkLst>
            <pc:docMk/>
            <pc:sldMk cId="2577889503" sldId="264"/>
            <ac:spMk id="7" creationId="{AAD59BE0-8D3A-472A-894B-877D5762CB7C}"/>
          </ac:spMkLst>
        </pc:spChg>
      </pc:sldChg>
      <pc:sldChg chg="delSp modSp add del setBg delDesignElem">
        <pc:chgData name="Elin Harring" userId="3c4e8f74-a80f-4e95-93d9-4a6d079bb393" providerId="ADAL" clId="{9544624B-568F-405E-8B8D-73D225494C8C}" dt="2017-11-06T07:55:24.160" v="224" actId="2696"/>
        <pc:sldMkLst>
          <pc:docMk/>
          <pc:sldMk cId="938181642" sldId="265"/>
        </pc:sldMkLst>
        <pc:spChg chg="del">
          <ac:chgData name="Elin Harring" userId="3c4e8f74-a80f-4e95-93d9-4a6d079bb393" providerId="ADAL" clId="{9544624B-568F-405E-8B8D-73D225494C8C}" dt="2017-11-06T07:54:40.113" v="216" actId="2696"/>
          <ac:spMkLst>
            <pc:docMk/>
            <pc:sldMk cId="938181642" sldId="265"/>
            <ac:spMk id="23" creationId="{08E89D5E-1885-4160-AC77-CC471DD1D0DB}"/>
          </ac:spMkLst>
        </pc:spChg>
        <pc:graphicFrameChg chg="mod">
          <ac:chgData name="Elin Harring" userId="3c4e8f74-a80f-4e95-93d9-4a6d079bb393" providerId="ADAL" clId="{9544624B-568F-405E-8B8D-73D225494C8C}" dt="2017-11-06T07:55:17.191" v="223" actId="20577"/>
          <ac:graphicFrameMkLst>
            <pc:docMk/>
            <pc:sldMk cId="938181642" sldId="265"/>
            <ac:graphicFrameMk id="25" creationId="{00000000-0000-0000-0000-000000000000}"/>
          </ac:graphicFrameMkLst>
        </pc:graphicFrameChg>
        <pc:cxnChg chg="del">
          <ac:chgData name="Elin Harring" userId="3c4e8f74-a80f-4e95-93d9-4a6d079bb393" providerId="ADAL" clId="{9544624B-568F-405E-8B8D-73D225494C8C}" dt="2017-11-06T07:54:40.113" v="216" actId="2696"/>
          <ac:cxnSpMkLst>
            <pc:docMk/>
            <pc:sldMk cId="938181642" sldId="265"/>
            <ac:cxnSpMk id="24" creationId="{550D2BD1-98F9-412D-905B-3A843EF4078B}"/>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F2E0DF-B860-4988-86E3-EB7EE874ACB9}" type="doc">
      <dgm:prSet loTypeId="urn:microsoft.com/office/officeart/2008/layout/LinedList" loCatId="Inbox" qsTypeId="urn:microsoft.com/office/officeart/2005/8/quickstyle/simple3" qsCatId="simple" csTypeId="urn:microsoft.com/office/officeart/2005/8/colors/accent3_2" csCatId="accent3"/>
      <dgm:spPr/>
      <dgm:t>
        <a:bodyPr/>
        <a:lstStyle/>
        <a:p>
          <a:endParaRPr lang="en-US"/>
        </a:p>
      </dgm:t>
    </dgm:pt>
    <dgm:pt modelId="{EE1DD2C6-44E2-4779-AEC1-274E85A10D55}">
      <dgm:prSet/>
      <dgm:spPr/>
      <dgm:t>
        <a:bodyPr/>
        <a:lstStyle/>
        <a:p>
          <a:r>
            <a:rPr lang="en-US" dirty="0" err="1"/>
            <a:t>Skönlitteratur</a:t>
          </a:r>
          <a:r>
            <a:rPr lang="en-US" dirty="0"/>
            <a:t> </a:t>
          </a:r>
          <a:r>
            <a:rPr lang="en-US" dirty="0" err="1"/>
            <a:t>är</a:t>
          </a:r>
          <a:r>
            <a:rPr lang="en-US" dirty="0"/>
            <a:t> </a:t>
          </a:r>
          <a:r>
            <a:rPr lang="en-US" dirty="0" err="1"/>
            <a:t>påhittad</a:t>
          </a:r>
          <a:r>
            <a:rPr lang="en-US" dirty="0"/>
            <a:t>!</a:t>
          </a:r>
        </a:p>
      </dgm:t>
    </dgm:pt>
    <dgm:pt modelId="{CE4E5276-2E0F-44D3-B5BD-D6C1774DBDE5}" type="parTrans" cxnId="{C3A369BE-2340-46F8-9D84-0146B397855C}">
      <dgm:prSet/>
      <dgm:spPr/>
      <dgm:t>
        <a:bodyPr/>
        <a:lstStyle/>
        <a:p>
          <a:endParaRPr lang="en-US"/>
        </a:p>
      </dgm:t>
    </dgm:pt>
    <dgm:pt modelId="{39F5E817-2202-4249-B05B-A009B4832EFA}" type="sibTrans" cxnId="{C3A369BE-2340-46F8-9D84-0146B397855C}">
      <dgm:prSet/>
      <dgm:spPr/>
      <dgm:t>
        <a:bodyPr/>
        <a:lstStyle/>
        <a:p>
          <a:endParaRPr lang="en-US"/>
        </a:p>
      </dgm:t>
    </dgm:pt>
    <dgm:pt modelId="{2D7A9F92-E356-4B1D-A9A1-EAB089A5C7C4}">
      <dgm:prSet/>
      <dgm:spPr/>
      <dgm:t>
        <a:bodyPr/>
        <a:lstStyle/>
        <a:p>
          <a:r>
            <a:rPr lang="en-US" dirty="0" err="1"/>
            <a:t>Skönlitteratur</a:t>
          </a:r>
          <a:r>
            <a:rPr lang="en-US" dirty="0"/>
            <a:t> </a:t>
          </a:r>
          <a:r>
            <a:rPr lang="en-US" dirty="0" err="1"/>
            <a:t>är</a:t>
          </a:r>
          <a:r>
            <a:rPr lang="en-US" dirty="0"/>
            <a:t> </a:t>
          </a:r>
          <a:r>
            <a:rPr lang="en-US" dirty="0" err="1"/>
            <a:t>mänskliga</a:t>
          </a:r>
          <a:r>
            <a:rPr lang="en-US" dirty="0"/>
            <a:t> </a:t>
          </a:r>
          <a:r>
            <a:rPr lang="en-US" dirty="0" err="1"/>
            <a:t>erfarenheter</a:t>
          </a:r>
          <a:r>
            <a:rPr lang="en-US" dirty="0"/>
            <a:t>!</a:t>
          </a:r>
        </a:p>
      </dgm:t>
    </dgm:pt>
    <dgm:pt modelId="{143BCC88-5E73-4FD0-9FFF-A959BE78F8B6}" type="parTrans" cxnId="{A45ABE28-76CC-4ACB-A389-2FC4673A45BA}">
      <dgm:prSet/>
      <dgm:spPr/>
      <dgm:t>
        <a:bodyPr/>
        <a:lstStyle/>
        <a:p>
          <a:endParaRPr lang="en-US"/>
        </a:p>
      </dgm:t>
    </dgm:pt>
    <dgm:pt modelId="{34D90528-C6D3-4A25-B22A-F81D86783099}" type="sibTrans" cxnId="{A45ABE28-76CC-4ACB-A389-2FC4673A45BA}">
      <dgm:prSet/>
      <dgm:spPr/>
      <dgm:t>
        <a:bodyPr/>
        <a:lstStyle/>
        <a:p>
          <a:endParaRPr lang="en-US"/>
        </a:p>
      </dgm:t>
    </dgm:pt>
    <dgm:pt modelId="{FEA6BFD9-6C50-4989-A5AD-003974794FEF}">
      <dgm:prSet/>
      <dgm:spPr/>
      <dgm:t>
        <a:bodyPr/>
        <a:lstStyle/>
        <a:p>
          <a:r>
            <a:rPr lang="en-US" dirty="0" err="1"/>
            <a:t>Skönlitteratur</a:t>
          </a:r>
          <a:r>
            <a:rPr lang="en-US" dirty="0"/>
            <a:t> </a:t>
          </a:r>
          <a:r>
            <a:rPr lang="en-US" dirty="0" err="1"/>
            <a:t>använder</a:t>
          </a:r>
          <a:r>
            <a:rPr lang="en-US" dirty="0"/>
            <a:t> </a:t>
          </a:r>
          <a:r>
            <a:rPr lang="en-US" dirty="0" err="1"/>
            <a:t>språket</a:t>
          </a:r>
          <a:r>
            <a:rPr lang="en-US" dirty="0"/>
            <a:t> </a:t>
          </a:r>
          <a:r>
            <a:rPr lang="en-US" dirty="0" err="1"/>
            <a:t>symboliskt</a:t>
          </a:r>
          <a:r>
            <a:rPr lang="en-US" dirty="0"/>
            <a:t> </a:t>
          </a:r>
          <a:r>
            <a:rPr lang="en-US" dirty="0" err="1"/>
            <a:t>och</a:t>
          </a:r>
          <a:r>
            <a:rPr lang="en-US" dirty="0"/>
            <a:t> </a:t>
          </a:r>
          <a:r>
            <a:rPr lang="en-US" dirty="0" err="1"/>
            <a:t>medvetet</a:t>
          </a:r>
          <a:r>
            <a:rPr lang="en-US" dirty="0"/>
            <a:t>!</a:t>
          </a:r>
        </a:p>
      </dgm:t>
    </dgm:pt>
    <dgm:pt modelId="{9F0DA377-EB57-49F9-ADA4-5B2EDF42F714}" type="parTrans" cxnId="{15BEFE6B-664F-4583-8982-807958FBC5A2}">
      <dgm:prSet/>
      <dgm:spPr/>
      <dgm:t>
        <a:bodyPr/>
        <a:lstStyle/>
        <a:p>
          <a:endParaRPr lang="en-US"/>
        </a:p>
      </dgm:t>
    </dgm:pt>
    <dgm:pt modelId="{FF2C86C4-BDEA-4B2F-B9F9-C3E685A43921}" type="sibTrans" cxnId="{15BEFE6B-664F-4583-8982-807958FBC5A2}">
      <dgm:prSet/>
      <dgm:spPr/>
      <dgm:t>
        <a:bodyPr/>
        <a:lstStyle/>
        <a:p>
          <a:endParaRPr lang="en-US"/>
        </a:p>
      </dgm:t>
    </dgm:pt>
    <dgm:pt modelId="{A76C5F9C-4CC1-48F3-A44E-C2EEBCF24160}">
      <dgm:prSet/>
      <dgm:spPr/>
      <dgm:t>
        <a:bodyPr/>
        <a:lstStyle/>
        <a:p>
          <a:r>
            <a:rPr lang="en-US" dirty="0" err="1"/>
            <a:t>Skönlitteratur</a:t>
          </a:r>
          <a:r>
            <a:rPr lang="en-US" dirty="0"/>
            <a:t> </a:t>
          </a:r>
          <a:r>
            <a:rPr lang="en-US" dirty="0" err="1"/>
            <a:t>är</a:t>
          </a:r>
          <a:r>
            <a:rPr lang="en-US" dirty="0"/>
            <a:t> </a:t>
          </a:r>
          <a:r>
            <a:rPr lang="en-US" dirty="0" err="1"/>
            <a:t>inte</a:t>
          </a:r>
          <a:r>
            <a:rPr lang="en-US" dirty="0"/>
            <a:t> </a:t>
          </a:r>
          <a:r>
            <a:rPr lang="en-US" dirty="0" err="1"/>
            <a:t>opraktisk</a:t>
          </a:r>
          <a:r>
            <a:rPr lang="en-US" dirty="0"/>
            <a:t> </a:t>
          </a:r>
          <a:r>
            <a:rPr lang="en-US" dirty="0" err="1"/>
            <a:t>eller</a:t>
          </a:r>
          <a:r>
            <a:rPr lang="en-US" dirty="0"/>
            <a:t> </a:t>
          </a:r>
          <a:r>
            <a:rPr lang="en-US" dirty="0" err="1"/>
            <a:t>onyttig</a:t>
          </a:r>
          <a:r>
            <a:rPr lang="en-US" dirty="0"/>
            <a:t>!</a:t>
          </a:r>
        </a:p>
      </dgm:t>
    </dgm:pt>
    <dgm:pt modelId="{8E4D47AC-16E9-4E42-99C0-7B6DBE46B40A}" type="parTrans" cxnId="{3695A889-5DEE-412F-911B-2AC9B5835FC9}">
      <dgm:prSet/>
      <dgm:spPr/>
      <dgm:t>
        <a:bodyPr/>
        <a:lstStyle/>
        <a:p>
          <a:endParaRPr lang="en-US"/>
        </a:p>
      </dgm:t>
    </dgm:pt>
    <dgm:pt modelId="{C9FFF38E-0B46-4EFB-94E5-986A125F0186}" type="sibTrans" cxnId="{3695A889-5DEE-412F-911B-2AC9B5835FC9}">
      <dgm:prSet/>
      <dgm:spPr/>
      <dgm:t>
        <a:bodyPr/>
        <a:lstStyle/>
        <a:p>
          <a:endParaRPr lang="en-US"/>
        </a:p>
      </dgm:t>
    </dgm:pt>
    <dgm:pt modelId="{0778BDCD-CB13-4D43-8294-4CEBC17D7588}">
      <dgm:prSet/>
      <dgm:spPr/>
      <dgm:t>
        <a:bodyPr/>
        <a:lstStyle/>
        <a:p>
          <a:r>
            <a:rPr lang="en-US" dirty="0" err="1"/>
            <a:t>Skönlitteratur</a:t>
          </a:r>
          <a:r>
            <a:rPr lang="en-US" dirty="0"/>
            <a:t> </a:t>
          </a:r>
          <a:r>
            <a:rPr lang="en-US" dirty="0" err="1"/>
            <a:t>värderas</a:t>
          </a:r>
          <a:r>
            <a:rPr lang="en-US" dirty="0"/>
            <a:t> </a:t>
          </a:r>
          <a:r>
            <a:rPr lang="en-US" dirty="0" err="1"/>
            <a:t>högt</a:t>
          </a:r>
          <a:r>
            <a:rPr lang="en-US" dirty="0"/>
            <a:t> </a:t>
          </a:r>
          <a:r>
            <a:rPr lang="en-US" dirty="0" err="1"/>
            <a:t>i</a:t>
          </a:r>
          <a:r>
            <a:rPr lang="en-US" dirty="0"/>
            <a:t> </a:t>
          </a:r>
          <a:r>
            <a:rPr lang="en-US" dirty="0" err="1"/>
            <a:t>samhället</a:t>
          </a:r>
          <a:r>
            <a:rPr lang="en-US" dirty="0"/>
            <a:t>!</a:t>
          </a:r>
        </a:p>
      </dgm:t>
    </dgm:pt>
    <dgm:pt modelId="{B3D3B792-396E-425C-A99C-87AD56B7D28D}" type="parTrans" cxnId="{BE2DA131-9ACC-46B1-B9ED-64EE54E673D0}">
      <dgm:prSet/>
      <dgm:spPr/>
      <dgm:t>
        <a:bodyPr/>
        <a:lstStyle/>
        <a:p>
          <a:endParaRPr lang="en-US"/>
        </a:p>
      </dgm:t>
    </dgm:pt>
    <dgm:pt modelId="{4F6A1AFA-F7A4-45C5-AF11-58CD97B28F5D}" type="sibTrans" cxnId="{BE2DA131-9ACC-46B1-B9ED-64EE54E673D0}">
      <dgm:prSet/>
      <dgm:spPr/>
      <dgm:t>
        <a:bodyPr/>
        <a:lstStyle/>
        <a:p>
          <a:endParaRPr lang="en-US"/>
        </a:p>
      </dgm:t>
    </dgm:pt>
    <dgm:pt modelId="{C1C5B761-36D3-451F-ADE5-A40A8051E280}">
      <dgm:prSet/>
      <dgm:spPr/>
      <dgm:t>
        <a:bodyPr/>
        <a:lstStyle/>
        <a:p>
          <a:r>
            <a:rPr lang="en-US" dirty="0" err="1"/>
            <a:t>Skönlitteratur</a:t>
          </a:r>
          <a:r>
            <a:rPr lang="en-US" dirty="0"/>
            <a:t> </a:t>
          </a:r>
          <a:r>
            <a:rPr lang="en-US" dirty="0" err="1"/>
            <a:t>är</a:t>
          </a:r>
          <a:r>
            <a:rPr lang="en-US" dirty="0"/>
            <a:t> </a:t>
          </a:r>
          <a:r>
            <a:rPr lang="en-US" dirty="0" err="1"/>
            <a:t>ogräs</a:t>
          </a:r>
          <a:r>
            <a:rPr lang="en-US" dirty="0"/>
            <a:t>!</a:t>
          </a:r>
        </a:p>
      </dgm:t>
    </dgm:pt>
    <dgm:pt modelId="{0FEA1104-BA69-454A-A8F8-C072941383BB}" type="parTrans" cxnId="{B196D9B4-4215-44A2-ABB9-73749E4997B5}">
      <dgm:prSet/>
      <dgm:spPr/>
      <dgm:t>
        <a:bodyPr/>
        <a:lstStyle/>
        <a:p>
          <a:endParaRPr lang="en-US"/>
        </a:p>
      </dgm:t>
    </dgm:pt>
    <dgm:pt modelId="{682E955D-795A-4724-A8DE-6DCDB72E3070}" type="sibTrans" cxnId="{B196D9B4-4215-44A2-ABB9-73749E4997B5}">
      <dgm:prSet/>
      <dgm:spPr/>
      <dgm:t>
        <a:bodyPr/>
        <a:lstStyle/>
        <a:p>
          <a:endParaRPr lang="en-US"/>
        </a:p>
      </dgm:t>
    </dgm:pt>
    <dgm:pt modelId="{A716188C-D3E8-44D0-8861-7528625B1BDD}">
      <dgm:prSet/>
      <dgm:spPr/>
      <dgm:t>
        <a:bodyPr/>
        <a:lstStyle/>
        <a:p>
          <a:r>
            <a:rPr lang="en-US" dirty="0" err="1"/>
            <a:t>Skönlitteratur</a:t>
          </a:r>
          <a:r>
            <a:rPr lang="en-US" dirty="0"/>
            <a:t> </a:t>
          </a:r>
          <a:r>
            <a:rPr lang="en-US" dirty="0" err="1"/>
            <a:t>är</a:t>
          </a:r>
          <a:r>
            <a:rPr lang="en-US" dirty="0"/>
            <a:t> </a:t>
          </a:r>
          <a:r>
            <a:rPr lang="en-US" dirty="0" err="1"/>
            <a:t>farligt</a:t>
          </a:r>
          <a:r>
            <a:rPr lang="en-US" dirty="0"/>
            <a:t>!</a:t>
          </a:r>
        </a:p>
      </dgm:t>
    </dgm:pt>
    <dgm:pt modelId="{260F7623-AE0D-4FEE-86C6-E615D2EA1F99}" type="parTrans" cxnId="{ECFB7E22-B07C-4F2F-99A5-698E5CEFE84F}">
      <dgm:prSet/>
      <dgm:spPr/>
      <dgm:t>
        <a:bodyPr/>
        <a:lstStyle/>
        <a:p>
          <a:endParaRPr lang="en-US"/>
        </a:p>
      </dgm:t>
    </dgm:pt>
    <dgm:pt modelId="{27CC2452-DC94-463E-9889-9E49C601EE28}" type="sibTrans" cxnId="{ECFB7E22-B07C-4F2F-99A5-698E5CEFE84F}">
      <dgm:prSet/>
      <dgm:spPr/>
      <dgm:t>
        <a:bodyPr/>
        <a:lstStyle/>
        <a:p>
          <a:endParaRPr lang="en-US"/>
        </a:p>
      </dgm:t>
    </dgm:pt>
    <dgm:pt modelId="{8E732C3D-EA0E-42E2-8CA2-FFB7F1F3C6BF}" type="pres">
      <dgm:prSet presAssocID="{9AF2E0DF-B860-4988-86E3-EB7EE874ACB9}" presName="vert0" presStyleCnt="0">
        <dgm:presLayoutVars>
          <dgm:dir/>
          <dgm:animOne val="branch"/>
          <dgm:animLvl val="lvl"/>
        </dgm:presLayoutVars>
      </dgm:prSet>
      <dgm:spPr/>
    </dgm:pt>
    <dgm:pt modelId="{1022D923-650F-4CC5-959C-848B9101752E}" type="pres">
      <dgm:prSet presAssocID="{EE1DD2C6-44E2-4779-AEC1-274E85A10D55}" presName="thickLine" presStyleLbl="alignNode1" presStyleIdx="0" presStyleCnt="7"/>
      <dgm:spPr/>
    </dgm:pt>
    <dgm:pt modelId="{567F91C2-9D91-4F07-B348-9B026D10592E}" type="pres">
      <dgm:prSet presAssocID="{EE1DD2C6-44E2-4779-AEC1-274E85A10D55}" presName="horz1" presStyleCnt="0"/>
      <dgm:spPr/>
    </dgm:pt>
    <dgm:pt modelId="{B689ADE9-7E47-4049-BB46-0540D67727F6}" type="pres">
      <dgm:prSet presAssocID="{EE1DD2C6-44E2-4779-AEC1-274E85A10D55}" presName="tx1" presStyleLbl="revTx" presStyleIdx="0" presStyleCnt="7"/>
      <dgm:spPr/>
    </dgm:pt>
    <dgm:pt modelId="{2BBCB9B1-34B7-41EF-9411-2DA60530106C}" type="pres">
      <dgm:prSet presAssocID="{EE1DD2C6-44E2-4779-AEC1-274E85A10D55}" presName="vert1" presStyleCnt="0"/>
      <dgm:spPr/>
    </dgm:pt>
    <dgm:pt modelId="{C04DCB0F-3307-48AB-9421-79CB6DD3357C}" type="pres">
      <dgm:prSet presAssocID="{2D7A9F92-E356-4B1D-A9A1-EAB089A5C7C4}" presName="thickLine" presStyleLbl="alignNode1" presStyleIdx="1" presStyleCnt="7"/>
      <dgm:spPr/>
    </dgm:pt>
    <dgm:pt modelId="{487BAD76-90FF-462C-A0A8-478A8691D380}" type="pres">
      <dgm:prSet presAssocID="{2D7A9F92-E356-4B1D-A9A1-EAB089A5C7C4}" presName="horz1" presStyleCnt="0"/>
      <dgm:spPr/>
    </dgm:pt>
    <dgm:pt modelId="{CA80E84E-F533-4EED-9506-02B385962A7B}" type="pres">
      <dgm:prSet presAssocID="{2D7A9F92-E356-4B1D-A9A1-EAB089A5C7C4}" presName="tx1" presStyleLbl="revTx" presStyleIdx="1" presStyleCnt="7"/>
      <dgm:spPr/>
    </dgm:pt>
    <dgm:pt modelId="{2B719CD9-6E4A-444E-AAA1-BCD82BFDFEBA}" type="pres">
      <dgm:prSet presAssocID="{2D7A9F92-E356-4B1D-A9A1-EAB089A5C7C4}" presName="vert1" presStyleCnt="0"/>
      <dgm:spPr/>
    </dgm:pt>
    <dgm:pt modelId="{777482AA-DA44-404D-89B2-2AEE4357A96D}" type="pres">
      <dgm:prSet presAssocID="{FEA6BFD9-6C50-4989-A5AD-003974794FEF}" presName="thickLine" presStyleLbl="alignNode1" presStyleIdx="2" presStyleCnt="7"/>
      <dgm:spPr/>
    </dgm:pt>
    <dgm:pt modelId="{C6D70B04-12F9-4D66-AE97-3109E2495AF4}" type="pres">
      <dgm:prSet presAssocID="{FEA6BFD9-6C50-4989-A5AD-003974794FEF}" presName="horz1" presStyleCnt="0"/>
      <dgm:spPr/>
    </dgm:pt>
    <dgm:pt modelId="{67DD4DA2-B92D-4A42-A4B5-B96E8F80A3F9}" type="pres">
      <dgm:prSet presAssocID="{FEA6BFD9-6C50-4989-A5AD-003974794FEF}" presName="tx1" presStyleLbl="revTx" presStyleIdx="2" presStyleCnt="7"/>
      <dgm:spPr/>
    </dgm:pt>
    <dgm:pt modelId="{263F5397-5CD6-4D5E-936A-0D2F4E94741F}" type="pres">
      <dgm:prSet presAssocID="{FEA6BFD9-6C50-4989-A5AD-003974794FEF}" presName="vert1" presStyleCnt="0"/>
      <dgm:spPr/>
    </dgm:pt>
    <dgm:pt modelId="{5959C4BE-19F4-4DB5-868E-5720FCCCCC46}" type="pres">
      <dgm:prSet presAssocID="{A76C5F9C-4CC1-48F3-A44E-C2EEBCF24160}" presName="thickLine" presStyleLbl="alignNode1" presStyleIdx="3" presStyleCnt="7"/>
      <dgm:spPr/>
    </dgm:pt>
    <dgm:pt modelId="{95646858-7C42-44E5-AE1A-0593217FF76C}" type="pres">
      <dgm:prSet presAssocID="{A76C5F9C-4CC1-48F3-A44E-C2EEBCF24160}" presName="horz1" presStyleCnt="0"/>
      <dgm:spPr/>
    </dgm:pt>
    <dgm:pt modelId="{D8281C56-8D53-41E0-8853-F39833921009}" type="pres">
      <dgm:prSet presAssocID="{A76C5F9C-4CC1-48F3-A44E-C2EEBCF24160}" presName="tx1" presStyleLbl="revTx" presStyleIdx="3" presStyleCnt="7"/>
      <dgm:spPr/>
    </dgm:pt>
    <dgm:pt modelId="{1A2586FC-46D4-4817-8FD8-1BAA4DAB0C02}" type="pres">
      <dgm:prSet presAssocID="{A76C5F9C-4CC1-48F3-A44E-C2EEBCF24160}" presName="vert1" presStyleCnt="0"/>
      <dgm:spPr/>
    </dgm:pt>
    <dgm:pt modelId="{5B36BA61-3621-4396-A3C4-6F5DFEE1ED68}" type="pres">
      <dgm:prSet presAssocID="{0778BDCD-CB13-4D43-8294-4CEBC17D7588}" presName="thickLine" presStyleLbl="alignNode1" presStyleIdx="4" presStyleCnt="7"/>
      <dgm:spPr/>
    </dgm:pt>
    <dgm:pt modelId="{A9F0E5E3-2C3A-4323-9567-4C5E78D5F99C}" type="pres">
      <dgm:prSet presAssocID="{0778BDCD-CB13-4D43-8294-4CEBC17D7588}" presName="horz1" presStyleCnt="0"/>
      <dgm:spPr/>
    </dgm:pt>
    <dgm:pt modelId="{60F963D6-731F-416E-8E08-F63E9C58A151}" type="pres">
      <dgm:prSet presAssocID="{0778BDCD-CB13-4D43-8294-4CEBC17D7588}" presName="tx1" presStyleLbl="revTx" presStyleIdx="4" presStyleCnt="7"/>
      <dgm:spPr/>
    </dgm:pt>
    <dgm:pt modelId="{5F198B96-1DB2-4160-ABDC-6ED7348FA9CD}" type="pres">
      <dgm:prSet presAssocID="{0778BDCD-CB13-4D43-8294-4CEBC17D7588}" presName="vert1" presStyleCnt="0"/>
      <dgm:spPr/>
    </dgm:pt>
    <dgm:pt modelId="{61A531D9-B8E5-461C-B1D3-E0272B225AA5}" type="pres">
      <dgm:prSet presAssocID="{C1C5B761-36D3-451F-ADE5-A40A8051E280}" presName="thickLine" presStyleLbl="alignNode1" presStyleIdx="5" presStyleCnt="7"/>
      <dgm:spPr/>
    </dgm:pt>
    <dgm:pt modelId="{5F1327A1-DACF-4C0D-8539-F90651FBC27E}" type="pres">
      <dgm:prSet presAssocID="{C1C5B761-36D3-451F-ADE5-A40A8051E280}" presName="horz1" presStyleCnt="0"/>
      <dgm:spPr/>
    </dgm:pt>
    <dgm:pt modelId="{ED9970D8-8BA4-4529-B91E-FCCCD5843077}" type="pres">
      <dgm:prSet presAssocID="{C1C5B761-36D3-451F-ADE5-A40A8051E280}" presName="tx1" presStyleLbl="revTx" presStyleIdx="5" presStyleCnt="7"/>
      <dgm:spPr/>
    </dgm:pt>
    <dgm:pt modelId="{C03CCDF0-B81C-4A45-8B96-C5C97D7AFC8D}" type="pres">
      <dgm:prSet presAssocID="{C1C5B761-36D3-451F-ADE5-A40A8051E280}" presName="vert1" presStyleCnt="0"/>
      <dgm:spPr/>
    </dgm:pt>
    <dgm:pt modelId="{6BB00E0C-C781-4603-8885-22B2EC5ED631}" type="pres">
      <dgm:prSet presAssocID="{A716188C-D3E8-44D0-8861-7528625B1BDD}" presName="thickLine" presStyleLbl="alignNode1" presStyleIdx="6" presStyleCnt="7"/>
      <dgm:spPr/>
    </dgm:pt>
    <dgm:pt modelId="{74A20C63-2E45-4273-93C3-B9C960090A85}" type="pres">
      <dgm:prSet presAssocID="{A716188C-D3E8-44D0-8861-7528625B1BDD}" presName="horz1" presStyleCnt="0"/>
      <dgm:spPr/>
    </dgm:pt>
    <dgm:pt modelId="{40B7ADE1-63C1-4FB6-B0B3-A732ACF1475C}" type="pres">
      <dgm:prSet presAssocID="{A716188C-D3E8-44D0-8861-7528625B1BDD}" presName="tx1" presStyleLbl="revTx" presStyleIdx="6" presStyleCnt="7"/>
      <dgm:spPr/>
    </dgm:pt>
    <dgm:pt modelId="{52BCD974-946C-4F53-82A8-DD1407C2FAE6}" type="pres">
      <dgm:prSet presAssocID="{A716188C-D3E8-44D0-8861-7528625B1BDD}" presName="vert1" presStyleCnt="0"/>
      <dgm:spPr/>
    </dgm:pt>
  </dgm:ptLst>
  <dgm:cxnLst>
    <dgm:cxn modelId="{D0994202-E502-4D71-A882-12E8C5855EB2}" type="presOf" srcId="{C1C5B761-36D3-451F-ADE5-A40A8051E280}" destId="{ED9970D8-8BA4-4529-B91E-FCCCD5843077}" srcOrd="0" destOrd="0" presId="urn:microsoft.com/office/officeart/2008/layout/LinedList"/>
    <dgm:cxn modelId="{0C273B09-259E-4AEA-B16C-1ABE3BF2CCB6}" type="presOf" srcId="{FEA6BFD9-6C50-4989-A5AD-003974794FEF}" destId="{67DD4DA2-B92D-4A42-A4B5-B96E8F80A3F9}" srcOrd="0" destOrd="0" presId="urn:microsoft.com/office/officeart/2008/layout/LinedList"/>
    <dgm:cxn modelId="{ECFB7E22-B07C-4F2F-99A5-698E5CEFE84F}" srcId="{9AF2E0DF-B860-4988-86E3-EB7EE874ACB9}" destId="{A716188C-D3E8-44D0-8861-7528625B1BDD}" srcOrd="6" destOrd="0" parTransId="{260F7623-AE0D-4FEE-86C6-E615D2EA1F99}" sibTransId="{27CC2452-DC94-463E-9889-9E49C601EE28}"/>
    <dgm:cxn modelId="{A45ABE28-76CC-4ACB-A389-2FC4673A45BA}" srcId="{9AF2E0DF-B860-4988-86E3-EB7EE874ACB9}" destId="{2D7A9F92-E356-4B1D-A9A1-EAB089A5C7C4}" srcOrd="1" destOrd="0" parTransId="{143BCC88-5E73-4FD0-9FFF-A959BE78F8B6}" sibTransId="{34D90528-C6D3-4A25-B22A-F81D86783099}"/>
    <dgm:cxn modelId="{BE2DA131-9ACC-46B1-B9ED-64EE54E673D0}" srcId="{9AF2E0DF-B860-4988-86E3-EB7EE874ACB9}" destId="{0778BDCD-CB13-4D43-8294-4CEBC17D7588}" srcOrd="4" destOrd="0" parTransId="{B3D3B792-396E-425C-A99C-87AD56B7D28D}" sibTransId="{4F6A1AFA-F7A4-45C5-AF11-58CD97B28F5D}"/>
    <dgm:cxn modelId="{E893CE37-3764-4284-8F19-A0A28283C92F}" type="presOf" srcId="{EE1DD2C6-44E2-4779-AEC1-274E85A10D55}" destId="{B689ADE9-7E47-4049-BB46-0540D67727F6}" srcOrd="0" destOrd="0" presId="urn:microsoft.com/office/officeart/2008/layout/LinedList"/>
    <dgm:cxn modelId="{15BEFE6B-664F-4583-8982-807958FBC5A2}" srcId="{9AF2E0DF-B860-4988-86E3-EB7EE874ACB9}" destId="{FEA6BFD9-6C50-4989-A5AD-003974794FEF}" srcOrd="2" destOrd="0" parTransId="{9F0DA377-EB57-49F9-ADA4-5B2EDF42F714}" sibTransId="{FF2C86C4-BDEA-4B2F-B9F9-C3E685A43921}"/>
    <dgm:cxn modelId="{3695A889-5DEE-412F-911B-2AC9B5835FC9}" srcId="{9AF2E0DF-B860-4988-86E3-EB7EE874ACB9}" destId="{A76C5F9C-4CC1-48F3-A44E-C2EEBCF24160}" srcOrd="3" destOrd="0" parTransId="{8E4D47AC-16E9-4E42-99C0-7B6DBE46B40A}" sibTransId="{C9FFF38E-0B46-4EFB-94E5-986A125F0186}"/>
    <dgm:cxn modelId="{B8E6C78A-8043-40D8-8DAF-A40BCDF5E38B}" type="presOf" srcId="{0778BDCD-CB13-4D43-8294-4CEBC17D7588}" destId="{60F963D6-731F-416E-8E08-F63E9C58A151}" srcOrd="0" destOrd="0" presId="urn:microsoft.com/office/officeart/2008/layout/LinedList"/>
    <dgm:cxn modelId="{B196D9B4-4215-44A2-ABB9-73749E4997B5}" srcId="{9AF2E0DF-B860-4988-86E3-EB7EE874ACB9}" destId="{C1C5B761-36D3-451F-ADE5-A40A8051E280}" srcOrd="5" destOrd="0" parTransId="{0FEA1104-BA69-454A-A8F8-C072941383BB}" sibTransId="{682E955D-795A-4724-A8DE-6DCDB72E3070}"/>
    <dgm:cxn modelId="{C29F56B6-7B7C-4150-96CD-DDE5150AB1D9}" type="presOf" srcId="{A76C5F9C-4CC1-48F3-A44E-C2EEBCF24160}" destId="{D8281C56-8D53-41E0-8853-F39833921009}" srcOrd="0" destOrd="0" presId="urn:microsoft.com/office/officeart/2008/layout/LinedList"/>
    <dgm:cxn modelId="{C3A369BE-2340-46F8-9D84-0146B397855C}" srcId="{9AF2E0DF-B860-4988-86E3-EB7EE874ACB9}" destId="{EE1DD2C6-44E2-4779-AEC1-274E85A10D55}" srcOrd="0" destOrd="0" parTransId="{CE4E5276-2E0F-44D3-B5BD-D6C1774DBDE5}" sibTransId="{39F5E817-2202-4249-B05B-A009B4832EFA}"/>
    <dgm:cxn modelId="{2BED0DE6-4F61-435B-898E-BBDA15E76926}" type="presOf" srcId="{9AF2E0DF-B860-4988-86E3-EB7EE874ACB9}" destId="{8E732C3D-EA0E-42E2-8CA2-FFB7F1F3C6BF}" srcOrd="0" destOrd="0" presId="urn:microsoft.com/office/officeart/2008/layout/LinedList"/>
    <dgm:cxn modelId="{E6F065EE-C511-4EFC-A99A-59302DFC7808}" type="presOf" srcId="{2D7A9F92-E356-4B1D-A9A1-EAB089A5C7C4}" destId="{CA80E84E-F533-4EED-9506-02B385962A7B}" srcOrd="0" destOrd="0" presId="urn:microsoft.com/office/officeart/2008/layout/LinedList"/>
    <dgm:cxn modelId="{40ECA9EF-59E0-4C48-BA32-9542503336F4}" type="presOf" srcId="{A716188C-D3E8-44D0-8861-7528625B1BDD}" destId="{40B7ADE1-63C1-4FB6-B0B3-A732ACF1475C}" srcOrd="0" destOrd="0" presId="urn:microsoft.com/office/officeart/2008/layout/LinedList"/>
    <dgm:cxn modelId="{D55FD2DD-354E-437F-B3BE-77083E1CB4D2}" type="presParOf" srcId="{8E732C3D-EA0E-42E2-8CA2-FFB7F1F3C6BF}" destId="{1022D923-650F-4CC5-959C-848B9101752E}" srcOrd="0" destOrd="0" presId="urn:microsoft.com/office/officeart/2008/layout/LinedList"/>
    <dgm:cxn modelId="{1203985F-4398-4514-A467-94E3EBC29C58}" type="presParOf" srcId="{8E732C3D-EA0E-42E2-8CA2-FFB7F1F3C6BF}" destId="{567F91C2-9D91-4F07-B348-9B026D10592E}" srcOrd="1" destOrd="0" presId="urn:microsoft.com/office/officeart/2008/layout/LinedList"/>
    <dgm:cxn modelId="{681F4448-EAD4-4CB8-8DAF-B805CD2BE470}" type="presParOf" srcId="{567F91C2-9D91-4F07-B348-9B026D10592E}" destId="{B689ADE9-7E47-4049-BB46-0540D67727F6}" srcOrd="0" destOrd="0" presId="urn:microsoft.com/office/officeart/2008/layout/LinedList"/>
    <dgm:cxn modelId="{857AA576-1214-4CA2-95A4-6A6B4A9ABA0B}" type="presParOf" srcId="{567F91C2-9D91-4F07-B348-9B026D10592E}" destId="{2BBCB9B1-34B7-41EF-9411-2DA60530106C}" srcOrd="1" destOrd="0" presId="urn:microsoft.com/office/officeart/2008/layout/LinedList"/>
    <dgm:cxn modelId="{D8384A4B-588C-4E2B-AD22-E16883FC69D8}" type="presParOf" srcId="{8E732C3D-EA0E-42E2-8CA2-FFB7F1F3C6BF}" destId="{C04DCB0F-3307-48AB-9421-79CB6DD3357C}" srcOrd="2" destOrd="0" presId="urn:microsoft.com/office/officeart/2008/layout/LinedList"/>
    <dgm:cxn modelId="{C12E06CC-8EDC-4F74-AB0B-A08D0E682891}" type="presParOf" srcId="{8E732C3D-EA0E-42E2-8CA2-FFB7F1F3C6BF}" destId="{487BAD76-90FF-462C-A0A8-478A8691D380}" srcOrd="3" destOrd="0" presId="urn:microsoft.com/office/officeart/2008/layout/LinedList"/>
    <dgm:cxn modelId="{9EC4982E-14EE-4D92-A711-7FCB29B4201B}" type="presParOf" srcId="{487BAD76-90FF-462C-A0A8-478A8691D380}" destId="{CA80E84E-F533-4EED-9506-02B385962A7B}" srcOrd="0" destOrd="0" presId="urn:microsoft.com/office/officeart/2008/layout/LinedList"/>
    <dgm:cxn modelId="{B37F2DF0-58B8-4B48-9470-BEF34CB00A14}" type="presParOf" srcId="{487BAD76-90FF-462C-A0A8-478A8691D380}" destId="{2B719CD9-6E4A-444E-AAA1-BCD82BFDFEBA}" srcOrd="1" destOrd="0" presId="urn:microsoft.com/office/officeart/2008/layout/LinedList"/>
    <dgm:cxn modelId="{0AA3A59A-6BD1-451E-9320-4C974C189F7F}" type="presParOf" srcId="{8E732C3D-EA0E-42E2-8CA2-FFB7F1F3C6BF}" destId="{777482AA-DA44-404D-89B2-2AEE4357A96D}" srcOrd="4" destOrd="0" presId="urn:microsoft.com/office/officeart/2008/layout/LinedList"/>
    <dgm:cxn modelId="{1EDE504A-E3F4-467D-BE97-C7D9B358945D}" type="presParOf" srcId="{8E732C3D-EA0E-42E2-8CA2-FFB7F1F3C6BF}" destId="{C6D70B04-12F9-4D66-AE97-3109E2495AF4}" srcOrd="5" destOrd="0" presId="urn:microsoft.com/office/officeart/2008/layout/LinedList"/>
    <dgm:cxn modelId="{CCBB1782-EA0C-49B5-A695-7C7879DA4FCC}" type="presParOf" srcId="{C6D70B04-12F9-4D66-AE97-3109E2495AF4}" destId="{67DD4DA2-B92D-4A42-A4B5-B96E8F80A3F9}" srcOrd="0" destOrd="0" presId="urn:microsoft.com/office/officeart/2008/layout/LinedList"/>
    <dgm:cxn modelId="{1316359C-D47B-4160-A8C8-E5B24898939C}" type="presParOf" srcId="{C6D70B04-12F9-4D66-AE97-3109E2495AF4}" destId="{263F5397-5CD6-4D5E-936A-0D2F4E94741F}" srcOrd="1" destOrd="0" presId="urn:microsoft.com/office/officeart/2008/layout/LinedList"/>
    <dgm:cxn modelId="{EA3DEFD5-6A30-4DB3-9742-563650FA045E}" type="presParOf" srcId="{8E732C3D-EA0E-42E2-8CA2-FFB7F1F3C6BF}" destId="{5959C4BE-19F4-4DB5-868E-5720FCCCCC46}" srcOrd="6" destOrd="0" presId="urn:microsoft.com/office/officeart/2008/layout/LinedList"/>
    <dgm:cxn modelId="{6A4DC6F5-333C-41D5-A25F-E61ABED87DF7}" type="presParOf" srcId="{8E732C3D-EA0E-42E2-8CA2-FFB7F1F3C6BF}" destId="{95646858-7C42-44E5-AE1A-0593217FF76C}" srcOrd="7" destOrd="0" presId="urn:microsoft.com/office/officeart/2008/layout/LinedList"/>
    <dgm:cxn modelId="{28BF10A0-6727-405A-9B91-F3D96BFA2DD9}" type="presParOf" srcId="{95646858-7C42-44E5-AE1A-0593217FF76C}" destId="{D8281C56-8D53-41E0-8853-F39833921009}" srcOrd="0" destOrd="0" presId="urn:microsoft.com/office/officeart/2008/layout/LinedList"/>
    <dgm:cxn modelId="{0C282D98-9697-40D8-B73A-9BEB7B6E04DF}" type="presParOf" srcId="{95646858-7C42-44E5-AE1A-0593217FF76C}" destId="{1A2586FC-46D4-4817-8FD8-1BAA4DAB0C02}" srcOrd="1" destOrd="0" presId="urn:microsoft.com/office/officeart/2008/layout/LinedList"/>
    <dgm:cxn modelId="{2E3B0544-768D-4A57-A024-303828B9D7BC}" type="presParOf" srcId="{8E732C3D-EA0E-42E2-8CA2-FFB7F1F3C6BF}" destId="{5B36BA61-3621-4396-A3C4-6F5DFEE1ED68}" srcOrd="8" destOrd="0" presId="urn:microsoft.com/office/officeart/2008/layout/LinedList"/>
    <dgm:cxn modelId="{8218EE36-D5B4-4353-9B6A-DCE5E0FEAA76}" type="presParOf" srcId="{8E732C3D-EA0E-42E2-8CA2-FFB7F1F3C6BF}" destId="{A9F0E5E3-2C3A-4323-9567-4C5E78D5F99C}" srcOrd="9" destOrd="0" presId="urn:microsoft.com/office/officeart/2008/layout/LinedList"/>
    <dgm:cxn modelId="{E74CC243-84CD-49FD-8F29-FE83185E30A3}" type="presParOf" srcId="{A9F0E5E3-2C3A-4323-9567-4C5E78D5F99C}" destId="{60F963D6-731F-416E-8E08-F63E9C58A151}" srcOrd="0" destOrd="0" presId="urn:microsoft.com/office/officeart/2008/layout/LinedList"/>
    <dgm:cxn modelId="{F0472FBD-C169-4DDA-9CDA-CBF2E01263E5}" type="presParOf" srcId="{A9F0E5E3-2C3A-4323-9567-4C5E78D5F99C}" destId="{5F198B96-1DB2-4160-ABDC-6ED7348FA9CD}" srcOrd="1" destOrd="0" presId="urn:microsoft.com/office/officeart/2008/layout/LinedList"/>
    <dgm:cxn modelId="{243CAFD7-0313-41DE-9C79-51309C081029}" type="presParOf" srcId="{8E732C3D-EA0E-42E2-8CA2-FFB7F1F3C6BF}" destId="{61A531D9-B8E5-461C-B1D3-E0272B225AA5}" srcOrd="10" destOrd="0" presId="urn:microsoft.com/office/officeart/2008/layout/LinedList"/>
    <dgm:cxn modelId="{CC25F202-59CE-4817-86AA-3636DC8ABD13}" type="presParOf" srcId="{8E732C3D-EA0E-42E2-8CA2-FFB7F1F3C6BF}" destId="{5F1327A1-DACF-4C0D-8539-F90651FBC27E}" srcOrd="11" destOrd="0" presId="urn:microsoft.com/office/officeart/2008/layout/LinedList"/>
    <dgm:cxn modelId="{4A2305B9-5AAB-453A-8641-D4802E50411A}" type="presParOf" srcId="{5F1327A1-DACF-4C0D-8539-F90651FBC27E}" destId="{ED9970D8-8BA4-4529-B91E-FCCCD5843077}" srcOrd="0" destOrd="0" presId="urn:microsoft.com/office/officeart/2008/layout/LinedList"/>
    <dgm:cxn modelId="{7F1D624D-0F60-4664-8C3C-A3CA5E4A410F}" type="presParOf" srcId="{5F1327A1-DACF-4C0D-8539-F90651FBC27E}" destId="{C03CCDF0-B81C-4A45-8B96-C5C97D7AFC8D}" srcOrd="1" destOrd="0" presId="urn:microsoft.com/office/officeart/2008/layout/LinedList"/>
    <dgm:cxn modelId="{6607D2E3-D8F1-40B3-AE46-EC883D70CB8B}" type="presParOf" srcId="{8E732C3D-EA0E-42E2-8CA2-FFB7F1F3C6BF}" destId="{6BB00E0C-C781-4603-8885-22B2EC5ED631}" srcOrd="12" destOrd="0" presId="urn:microsoft.com/office/officeart/2008/layout/LinedList"/>
    <dgm:cxn modelId="{6E7A780A-31CC-449B-986E-900B81A69BAC}" type="presParOf" srcId="{8E732C3D-EA0E-42E2-8CA2-FFB7F1F3C6BF}" destId="{74A20C63-2E45-4273-93C3-B9C960090A85}" srcOrd="13" destOrd="0" presId="urn:microsoft.com/office/officeart/2008/layout/LinedList"/>
    <dgm:cxn modelId="{D53EB8CE-37D0-41F7-BD19-695A2FD4EA01}" type="presParOf" srcId="{74A20C63-2E45-4273-93C3-B9C960090A85}" destId="{40B7ADE1-63C1-4FB6-B0B3-A732ACF1475C}" srcOrd="0" destOrd="0" presId="urn:microsoft.com/office/officeart/2008/layout/LinedList"/>
    <dgm:cxn modelId="{AAB85380-0CDE-4997-9C90-224533B4F3E5}" type="presParOf" srcId="{74A20C63-2E45-4273-93C3-B9C960090A85}" destId="{52BCD974-946C-4F53-82A8-DD1407C2FAE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126026-5824-4647-92E8-1EF5F8137265}" type="doc">
      <dgm:prSet loTypeId="urn:microsoft.com/office/officeart/2005/8/layout/hierarchy1" loCatId="Inbox" qsTypeId="urn:microsoft.com/office/officeart/2005/8/quickstyle/simple5" qsCatId="simple" csTypeId="urn:microsoft.com/office/officeart/2005/8/colors/colorful2" csCatId="colorful"/>
      <dgm:spPr/>
      <dgm:t>
        <a:bodyPr/>
        <a:lstStyle/>
        <a:p>
          <a:endParaRPr lang="en-US"/>
        </a:p>
      </dgm:t>
    </dgm:pt>
    <dgm:pt modelId="{E2A559E4-8568-4F05-85C0-684FAE1592AA}">
      <dgm:prSet/>
      <dgm:spPr/>
      <dgm:t>
        <a:bodyPr/>
        <a:lstStyle/>
        <a:p>
          <a:r>
            <a:rPr lang="en-US"/>
            <a:t>Tisdag 7/11 Introduktion</a:t>
          </a:r>
        </a:p>
      </dgm:t>
    </dgm:pt>
    <dgm:pt modelId="{775F4991-25D6-401D-8062-0CD4AEF1A382}" type="parTrans" cxnId="{6D7A2465-9EED-4E2B-A74E-D2CB778B7E92}">
      <dgm:prSet/>
      <dgm:spPr/>
      <dgm:t>
        <a:bodyPr/>
        <a:lstStyle/>
        <a:p>
          <a:endParaRPr lang="en-US"/>
        </a:p>
      </dgm:t>
    </dgm:pt>
    <dgm:pt modelId="{3FBB3CE0-7D6F-404C-8621-63F3633F70E5}" type="sibTrans" cxnId="{6D7A2465-9EED-4E2B-A74E-D2CB778B7E92}">
      <dgm:prSet/>
      <dgm:spPr/>
      <dgm:t>
        <a:bodyPr/>
        <a:lstStyle/>
        <a:p>
          <a:endParaRPr lang="en-US"/>
        </a:p>
      </dgm:t>
    </dgm:pt>
    <dgm:pt modelId="{316C8CF2-6C26-45C0-8A83-7F63F7139F57}">
      <dgm:prSet/>
      <dgm:spPr/>
      <dgm:t>
        <a:bodyPr/>
        <a:lstStyle/>
        <a:p>
          <a:r>
            <a:rPr lang="en-US"/>
            <a:t>Fredag 10/11 Arbete i studiegrupper</a:t>
          </a:r>
        </a:p>
      </dgm:t>
    </dgm:pt>
    <dgm:pt modelId="{EC9CF5B5-7445-4111-A364-92F850B88FB1}" type="parTrans" cxnId="{67B106E3-FE6D-407C-B6A5-54E58C676024}">
      <dgm:prSet/>
      <dgm:spPr/>
      <dgm:t>
        <a:bodyPr/>
        <a:lstStyle/>
        <a:p>
          <a:endParaRPr lang="en-US"/>
        </a:p>
      </dgm:t>
    </dgm:pt>
    <dgm:pt modelId="{5592681B-B54F-43B1-A42C-EFC9A47BA28A}" type="sibTrans" cxnId="{67B106E3-FE6D-407C-B6A5-54E58C676024}">
      <dgm:prSet/>
      <dgm:spPr/>
      <dgm:t>
        <a:bodyPr/>
        <a:lstStyle/>
        <a:p>
          <a:endParaRPr lang="en-US"/>
        </a:p>
      </dgm:t>
    </dgm:pt>
    <dgm:pt modelId="{F745540E-3798-4D1C-9FEC-FDBA7801DF17}">
      <dgm:prSet/>
      <dgm:spPr/>
      <dgm:t>
        <a:bodyPr/>
        <a:lstStyle/>
        <a:p>
          <a:r>
            <a:rPr lang="en-US"/>
            <a:t>Tisdag 14/11 Noveller</a:t>
          </a:r>
        </a:p>
      </dgm:t>
    </dgm:pt>
    <dgm:pt modelId="{290B2512-AADF-4B13-A7A4-04BB1E93607A}" type="parTrans" cxnId="{C5A75EDA-E432-4079-8B84-1C1C3AEFBD3F}">
      <dgm:prSet/>
      <dgm:spPr/>
      <dgm:t>
        <a:bodyPr/>
        <a:lstStyle/>
        <a:p>
          <a:endParaRPr lang="en-US"/>
        </a:p>
      </dgm:t>
    </dgm:pt>
    <dgm:pt modelId="{F804BD15-68DB-482B-8385-940744FF8278}" type="sibTrans" cxnId="{C5A75EDA-E432-4079-8B84-1C1C3AEFBD3F}">
      <dgm:prSet/>
      <dgm:spPr/>
      <dgm:t>
        <a:bodyPr/>
        <a:lstStyle/>
        <a:p>
          <a:endParaRPr lang="en-US"/>
        </a:p>
      </dgm:t>
    </dgm:pt>
    <dgm:pt modelId="{AF4AACCA-9B74-4DB9-9127-5E0D4EE6AC27}">
      <dgm:prSet/>
      <dgm:spPr/>
      <dgm:t>
        <a:bodyPr/>
        <a:lstStyle/>
        <a:p>
          <a:r>
            <a:rPr lang="en-US"/>
            <a:t>Fredag 17/11 Dikter</a:t>
          </a:r>
        </a:p>
      </dgm:t>
    </dgm:pt>
    <dgm:pt modelId="{155AC76F-00CA-41E2-9540-A8A28C6DCECF}" type="parTrans" cxnId="{82776540-12CE-42FB-A401-A9FE09E26B62}">
      <dgm:prSet/>
      <dgm:spPr/>
      <dgm:t>
        <a:bodyPr/>
        <a:lstStyle/>
        <a:p>
          <a:endParaRPr lang="en-US"/>
        </a:p>
      </dgm:t>
    </dgm:pt>
    <dgm:pt modelId="{A2F21E04-4DC3-4199-84B7-B29E96E55574}" type="sibTrans" cxnId="{82776540-12CE-42FB-A401-A9FE09E26B62}">
      <dgm:prSet/>
      <dgm:spPr/>
      <dgm:t>
        <a:bodyPr/>
        <a:lstStyle/>
        <a:p>
          <a:endParaRPr lang="en-US"/>
        </a:p>
      </dgm:t>
    </dgm:pt>
    <dgm:pt modelId="{43CD42FA-3ED4-4CB4-9A37-E2C283477A5A}">
      <dgm:prSet/>
      <dgm:spPr/>
      <dgm:t>
        <a:bodyPr/>
        <a:lstStyle/>
        <a:p>
          <a:r>
            <a:rPr lang="en-US"/>
            <a:t>Tisdag 21/11 Anaysuppgift</a:t>
          </a:r>
        </a:p>
      </dgm:t>
    </dgm:pt>
    <dgm:pt modelId="{B506DE14-C8A4-4229-8EA3-320C94DD2E14}" type="parTrans" cxnId="{79794A52-084E-4C12-99FD-165927B22936}">
      <dgm:prSet/>
      <dgm:spPr/>
      <dgm:t>
        <a:bodyPr/>
        <a:lstStyle/>
        <a:p>
          <a:endParaRPr lang="en-US"/>
        </a:p>
      </dgm:t>
    </dgm:pt>
    <dgm:pt modelId="{989D0DD9-5916-45B9-896B-973A13FC94D3}" type="sibTrans" cxnId="{79794A52-084E-4C12-99FD-165927B22936}">
      <dgm:prSet/>
      <dgm:spPr/>
      <dgm:t>
        <a:bodyPr/>
        <a:lstStyle/>
        <a:p>
          <a:endParaRPr lang="en-US"/>
        </a:p>
      </dgm:t>
    </dgm:pt>
    <dgm:pt modelId="{DFA3E861-73F3-469E-9B7E-73B88016E3B5}" type="pres">
      <dgm:prSet presAssocID="{AA126026-5824-4647-92E8-1EF5F8137265}" presName="hierChild1" presStyleCnt="0">
        <dgm:presLayoutVars>
          <dgm:chPref val="1"/>
          <dgm:dir/>
          <dgm:animOne val="branch"/>
          <dgm:animLvl val="lvl"/>
          <dgm:resizeHandles/>
        </dgm:presLayoutVars>
      </dgm:prSet>
      <dgm:spPr/>
    </dgm:pt>
    <dgm:pt modelId="{04776BB8-DD7B-4166-8FA5-4446067633A0}" type="pres">
      <dgm:prSet presAssocID="{E2A559E4-8568-4F05-85C0-684FAE1592AA}" presName="hierRoot1" presStyleCnt="0"/>
      <dgm:spPr/>
    </dgm:pt>
    <dgm:pt modelId="{360D08A7-3019-450E-BEC6-D2B9E3AB82E2}" type="pres">
      <dgm:prSet presAssocID="{E2A559E4-8568-4F05-85C0-684FAE1592AA}" presName="composite" presStyleCnt="0"/>
      <dgm:spPr/>
    </dgm:pt>
    <dgm:pt modelId="{DD30DD8C-1F56-4828-8E0C-C5D99B9BA442}" type="pres">
      <dgm:prSet presAssocID="{E2A559E4-8568-4F05-85C0-684FAE1592AA}" presName="background" presStyleLbl="node0" presStyleIdx="0" presStyleCnt="5"/>
      <dgm:spPr/>
    </dgm:pt>
    <dgm:pt modelId="{1B7BCCE9-E919-4A5A-814B-8975F68F933F}" type="pres">
      <dgm:prSet presAssocID="{E2A559E4-8568-4F05-85C0-684FAE1592AA}" presName="text" presStyleLbl="fgAcc0" presStyleIdx="0" presStyleCnt="5">
        <dgm:presLayoutVars>
          <dgm:chPref val="3"/>
        </dgm:presLayoutVars>
      </dgm:prSet>
      <dgm:spPr/>
    </dgm:pt>
    <dgm:pt modelId="{07718EF0-0528-49D5-A956-5D6F3EDCFCE9}" type="pres">
      <dgm:prSet presAssocID="{E2A559E4-8568-4F05-85C0-684FAE1592AA}" presName="hierChild2" presStyleCnt="0"/>
      <dgm:spPr/>
    </dgm:pt>
    <dgm:pt modelId="{188CBB3A-9F5E-421A-BC1F-BBF18016E31C}" type="pres">
      <dgm:prSet presAssocID="{316C8CF2-6C26-45C0-8A83-7F63F7139F57}" presName="hierRoot1" presStyleCnt="0"/>
      <dgm:spPr/>
    </dgm:pt>
    <dgm:pt modelId="{F374CC31-3BD1-40DC-B483-276F2F707D8E}" type="pres">
      <dgm:prSet presAssocID="{316C8CF2-6C26-45C0-8A83-7F63F7139F57}" presName="composite" presStyleCnt="0"/>
      <dgm:spPr/>
    </dgm:pt>
    <dgm:pt modelId="{2AEA8F4B-93EA-4C4B-A279-81D0C2D04ABE}" type="pres">
      <dgm:prSet presAssocID="{316C8CF2-6C26-45C0-8A83-7F63F7139F57}" presName="background" presStyleLbl="node0" presStyleIdx="1" presStyleCnt="5"/>
      <dgm:spPr/>
    </dgm:pt>
    <dgm:pt modelId="{E78DD7D0-2D28-4E65-8316-C9353103A3D3}" type="pres">
      <dgm:prSet presAssocID="{316C8CF2-6C26-45C0-8A83-7F63F7139F57}" presName="text" presStyleLbl="fgAcc0" presStyleIdx="1" presStyleCnt="5">
        <dgm:presLayoutVars>
          <dgm:chPref val="3"/>
        </dgm:presLayoutVars>
      </dgm:prSet>
      <dgm:spPr/>
    </dgm:pt>
    <dgm:pt modelId="{36B500CD-3541-4243-BECD-9D631F7284F3}" type="pres">
      <dgm:prSet presAssocID="{316C8CF2-6C26-45C0-8A83-7F63F7139F57}" presName="hierChild2" presStyleCnt="0"/>
      <dgm:spPr/>
    </dgm:pt>
    <dgm:pt modelId="{0105FCA7-E7A2-42FC-8735-307FAEFA5D9C}" type="pres">
      <dgm:prSet presAssocID="{F745540E-3798-4D1C-9FEC-FDBA7801DF17}" presName="hierRoot1" presStyleCnt="0"/>
      <dgm:spPr/>
    </dgm:pt>
    <dgm:pt modelId="{A962B234-96E2-4BCD-B605-0C75C134FC61}" type="pres">
      <dgm:prSet presAssocID="{F745540E-3798-4D1C-9FEC-FDBA7801DF17}" presName="composite" presStyleCnt="0"/>
      <dgm:spPr/>
    </dgm:pt>
    <dgm:pt modelId="{5DEFC41D-4F0D-4859-BB84-117136742B1B}" type="pres">
      <dgm:prSet presAssocID="{F745540E-3798-4D1C-9FEC-FDBA7801DF17}" presName="background" presStyleLbl="node0" presStyleIdx="2" presStyleCnt="5"/>
      <dgm:spPr/>
    </dgm:pt>
    <dgm:pt modelId="{87AEC182-A29D-4A6E-BDFF-68352E8F5FA9}" type="pres">
      <dgm:prSet presAssocID="{F745540E-3798-4D1C-9FEC-FDBA7801DF17}" presName="text" presStyleLbl="fgAcc0" presStyleIdx="2" presStyleCnt="5">
        <dgm:presLayoutVars>
          <dgm:chPref val="3"/>
        </dgm:presLayoutVars>
      </dgm:prSet>
      <dgm:spPr/>
    </dgm:pt>
    <dgm:pt modelId="{8E18C611-3D11-458A-B522-271F64907E6F}" type="pres">
      <dgm:prSet presAssocID="{F745540E-3798-4D1C-9FEC-FDBA7801DF17}" presName="hierChild2" presStyleCnt="0"/>
      <dgm:spPr/>
    </dgm:pt>
    <dgm:pt modelId="{0C802FAF-7EF2-451B-B353-292511F0AEAC}" type="pres">
      <dgm:prSet presAssocID="{AF4AACCA-9B74-4DB9-9127-5E0D4EE6AC27}" presName="hierRoot1" presStyleCnt="0"/>
      <dgm:spPr/>
    </dgm:pt>
    <dgm:pt modelId="{111D080E-BEB1-45FF-A471-ABF6F8B149DF}" type="pres">
      <dgm:prSet presAssocID="{AF4AACCA-9B74-4DB9-9127-5E0D4EE6AC27}" presName="composite" presStyleCnt="0"/>
      <dgm:spPr/>
    </dgm:pt>
    <dgm:pt modelId="{937C1AA2-674D-4966-A00B-FC6B3B7D947C}" type="pres">
      <dgm:prSet presAssocID="{AF4AACCA-9B74-4DB9-9127-5E0D4EE6AC27}" presName="background" presStyleLbl="node0" presStyleIdx="3" presStyleCnt="5"/>
      <dgm:spPr/>
    </dgm:pt>
    <dgm:pt modelId="{B744DFC9-28C0-4BC2-8392-90ACFD44D757}" type="pres">
      <dgm:prSet presAssocID="{AF4AACCA-9B74-4DB9-9127-5E0D4EE6AC27}" presName="text" presStyleLbl="fgAcc0" presStyleIdx="3" presStyleCnt="5">
        <dgm:presLayoutVars>
          <dgm:chPref val="3"/>
        </dgm:presLayoutVars>
      </dgm:prSet>
      <dgm:spPr/>
    </dgm:pt>
    <dgm:pt modelId="{5AB814FD-6AD0-44E7-A5D0-1EBC8BC802D8}" type="pres">
      <dgm:prSet presAssocID="{AF4AACCA-9B74-4DB9-9127-5E0D4EE6AC27}" presName="hierChild2" presStyleCnt="0"/>
      <dgm:spPr/>
    </dgm:pt>
    <dgm:pt modelId="{58776E08-4BFF-4B68-80A5-FE2DB43F591A}" type="pres">
      <dgm:prSet presAssocID="{43CD42FA-3ED4-4CB4-9A37-E2C283477A5A}" presName="hierRoot1" presStyleCnt="0"/>
      <dgm:spPr/>
    </dgm:pt>
    <dgm:pt modelId="{679537FC-9622-490E-8128-1E92D7E10ACF}" type="pres">
      <dgm:prSet presAssocID="{43CD42FA-3ED4-4CB4-9A37-E2C283477A5A}" presName="composite" presStyleCnt="0"/>
      <dgm:spPr/>
    </dgm:pt>
    <dgm:pt modelId="{1A6A5EBF-A35D-49E2-9955-EA60B24C5467}" type="pres">
      <dgm:prSet presAssocID="{43CD42FA-3ED4-4CB4-9A37-E2C283477A5A}" presName="background" presStyleLbl="node0" presStyleIdx="4" presStyleCnt="5"/>
      <dgm:spPr/>
    </dgm:pt>
    <dgm:pt modelId="{2AD79076-1139-48D8-9D3C-A55B5B98A132}" type="pres">
      <dgm:prSet presAssocID="{43CD42FA-3ED4-4CB4-9A37-E2C283477A5A}" presName="text" presStyleLbl="fgAcc0" presStyleIdx="4" presStyleCnt="5">
        <dgm:presLayoutVars>
          <dgm:chPref val="3"/>
        </dgm:presLayoutVars>
      </dgm:prSet>
      <dgm:spPr/>
    </dgm:pt>
    <dgm:pt modelId="{9DEF4A55-F5DE-4FF4-893A-27A283E68006}" type="pres">
      <dgm:prSet presAssocID="{43CD42FA-3ED4-4CB4-9A37-E2C283477A5A}" presName="hierChild2" presStyleCnt="0"/>
      <dgm:spPr/>
    </dgm:pt>
  </dgm:ptLst>
  <dgm:cxnLst>
    <dgm:cxn modelId="{73867E01-F597-4AFC-842F-A3AF9F4E1C87}" type="presOf" srcId="{AF4AACCA-9B74-4DB9-9127-5E0D4EE6AC27}" destId="{B744DFC9-28C0-4BC2-8392-90ACFD44D757}" srcOrd="0" destOrd="0" presId="urn:microsoft.com/office/officeart/2005/8/layout/hierarchy1"/>
    <dgm:cxn modelId="{82776540-12CE-42FB-A401-A9FE09E26B62}" srcId="{AA126026-5824-4647-92E8-1EF5F8137265}" destId="{AF4AACCA-9B74-4DB9-9127-5E0D4EE6AC27}" srcOrd="3" destOrd="0" parTransId="{155AC76F-00CA-41E2-9540-A8A28C6DCECF}" sibTransId="{A2F21E04-4DC3-4199-84B7-B29E96E55574}"/>
    <dgm:cxn modelId="{6D7A2465-9EED-4E2B-A74E-D2CB778B7E92}" srcId="{AA126026-5824-4647-92E8-1EF5F8137265}" destId="{E2A559E4-8568-4F05-85C0-684FAE1592AA}" srcOrd="0" destOrd="0" parTransId="{775F4991-25D6-401D-8062-0CD4AEF1A382}" sibTransId="{3FBB3CE0-7D6F-404C-8621-63F3633F70E5}"/>
    <dgm:cxn modelId="{79794A52-084E-4C12-99FD-165927B22936}" srcId="{AA126026-5824-4647-92E8-1EF5F8137265}" destId="{43CD42FA-3ED4-4CB4-9A37-E2C283477A5A}" srcOrd="4" destOrd="0" parTransId="{B506DE14-C8A4-4229-8EA3-320C94DD2E14}" sibTransId="{989D0DD9-5916-45B9-896B-973A13FC94D3}"/>
    <dgm:cxn modelId="{819FB18B-0DB4-4CB2-96EB-79A83EAF52E6}" type="presOf" srcId="{E2A559E4-8568-4F05-85C0-684FAE1592AA}" destId="{1B7BCCE9-E919-4A5A-814B-8975F68F933F}" srcOrd="0" destOrd="0" presId="urn:microsoft.com/office/officeart/2005/8/layout/hierarchy1"/>
    <dgm:cxn modelId="{F2704EA8-0070-4071-97FE-92E6192D875C}" type="presOf" srcId="{AA126026-5824-4647-92E8-1EF5F8137265}" destId="{DFA3E861-73F3-469E-9B7E-73B88016E3B5}" srcOrd="0" destOrd="0" presId="urn:microsoft.com/office/officeart/2005/8/layout/hierarchy1"/>
    <dgm:cxn modelId="{0AA0D7D0-8147-4893-9030-B979626BE97D}" type="presOf" srcId="{43CD42FA-3ED4-4CB4-9A37-E2C283477A5A}" destId="{2AD79076-1139-48D8-9D3C-A55B5B98A132}" srcOrd="0" destOrd="0" presId="urn:microsoft.com/office/officeart/2005/8/layout/hierarchy1"/>
    <dgm:cxn modelId="{C5A75EDA-E432-4079-8B84-1C1C3AEFBD3F}" srcId="{AA126026-5824-4647-92E8-1EF5F8137265}" destId="{F745540E-3798-4D1C-9FEC-FDBA7801DF17}" srcOrd="2" destOrd="0" parTransId="{290B2512-AADF-4B13-A7A4-04BB1E93607A}" sibTransId="{F804BD15-68DB-482B-8385-940744FF8278}"/>
    <dgm:cxn modelId="{67B106E3-FE6D-407C-B6A5-54E58C676024}" srcId="{AA126026-5824-4647-92E8-1EF5F8137265}" destId="{316C8CF2-6C26-45C0-8A83-7F63F7139F57}" srcOrd="1" destOrd="0" parTransId="{EC9CF5B5-7445-4111-A364-92F850B88FB1}" sibTransId="{5592681B-B54F-43B1-A42C-EFC9A47BA28A}"/>
    <dgm:cxn modelId="{51FC73EC-B447-4D83-AB70-9E8E4E2F1FAA}" type="presOf" srcId="{F745540E-3798-4D1C-9FEC-FDBA7801DF17}" destId="{87AEC182-A29D-4A6E-BDFF-68352E8F5FA9}" srcOrd="0" destOrd="0" presId="urn:microsoft.com/office/officeart/2005/8/layout/hierarchy1"/>
    <dgm:cxn modelId="{3B5A40F1-1321-45DF-97D5-DC267230379D}" type="presOf" srcId="{316C8CF2-6C26-45C0-8A83-7F63F7139F57}" destId="{E78DD7D0-2D28-4E65-8316-C9353103A3D3}" srcOrd="0" destOrd="0" presId="urn:microsoft.com/office/officeart/2005/8/layout/hierarchy1"/>
    <dgm:cxn modelId="{F678F155-163A-4D65-9004-D0AE2BD49863}" type="presParOf" srcId="{DFA3E861-73F3-469E-9B7E-73B88016E3B5}" destId="{04776BB8-DD7B-4166-8FA5-4446067633A0}" srcOrd="0" destOrd="0" presId="urn:microsoft.com/office/officeart/2005/8/layout/hierarchy1"/>
    <dgm:cxn modelId="{5524FD18-DD67-4593-BDCD-4113DCF858D3}" type="presParOf" srcId="{04776BB8-DD7B-4166-8FA5-4446067633A0}" destId="{360D08A7-3019-450E-BEC6-D2B9E3AB82E2}" srcOrd="0" destOrd="0" presId="urn:microsoft.com/office/officeart/2005/8/layout/hierarchy1"/>
    <dgm:cxn modelId="{D66BBD7D-B077-4937-84CE-0E05C002B721}" type="presParOf" srcId="{360D08A7-3019-450E-BEC6-D2B9E3AB82E2}" destId="{DD30DD8C-1F56-4828-8E0C-C5D99B9BA442}" srcOrd="0" destOrd="0" presId="urn:microsoft.com/office/officeart/2005/8/layout/hierarchy1"/>
    <dgm:cxn modelId="{C4FCAE8D-F66A-4CE4-BFDD-7E2995333834}" type="presParOf" srcId="{360D08A7-3019-450E-BEC6-D2B9E3AB82E2}" destId="{1B7BCCE9-E919-4A5A-814B-8975F68F933F}" srcOrd="1" destOrd="0" presId="urn:microsoft.com/office/officeart/2005/8/layout/hierarchy1"/>
    <dgm:cxn modelId="{55A46C91-D80B-4466-9275-A9765013F4CB}" type="presParOf" srcId="{04776BB8-DD7B-4166-8FA5-4446067633A0}" destId="{07718EF0-0528-49D5-A956-5D6F3EDCFCE9}" srcOrd="1" destOrd="0" presId="urn:microsoft.com/office/officeart/2005/8/layout/hierarchy1"/>
    <dgm:cxn modelId="{B836349F-9573-4023-A7C9-DD37EA0DE447}" type="presParOf" srcId="{DFA3E861-73F3-469E-9B7E-73B88016E3B5}" destId="{188CBB3A-9F5E-421A-BC1F-BBF18016E31C}" srcOrd="1" destOrd="0" presId="urn:microsoft.com/office/officeart/2005/8/layout/hierarchy1"/>
    <dgm:cxn modelId="{E06D9543-5046-49EE-9A73-B381A9A342CF}" type="presParOf" srcId="{188CBB3A-9F5E-421A-BC1F-BBF18016E31C}" destId="{F374CC31-3BD1-40DC-B483-276F2F707D8E}" srcOrd="0" destOrd="0" presId="urn:microsoft.com/office/officeart/2005/8/layout/hierarchy1"/>
    <dgm:cxn modelId="{F69B3A56-3641-4A36-9729-273D7626B74A}" type="presParOf" srcId="{F374CC31-3BD1-40DC-B483-276F2F707D8E}" destId="{2AEA8F4B-93EA-4C4B-A279-81D0C2D04ABE}" srcOrd="0" destOrd="0" presId="urn:microsoft.com/office/officeart/2005/8/layout/hierarchy1"/>
    <dgm:cxn modelId="{4A691B65-0EAD-4D1D-AE1A-0F5B6753417D}" type="presParOf" srcId="{F374CC31-3BD1-40DC-B483-276F2F707D8E}" destId="{E78DD7D0-2D28-4E65-8316-C9353103A3D3}" srcOrd="1" destOrd="0" presId="urn:microsoft.com/office/officeart/2005/8/layout/hierarchy1"/>
    <dgm:cxn modelId="{7BA764B0-353C-41CD-8477-688E8948DE36}" type="presParOf" srcId="{188CBB3A-9F5E-421A-BC1F-BBF18016E31C}" destId="{36B500CD-3541-4243-BECD-9D631F7284F3}" srcOrd="1" destOrd="0" presId="urn:microsoft.com/office/officeart/2005/8/layout/hierarchy1"/>
    <dgm:cxn modelId="{FC830F0A-77E4-43B1-9C27-844B0E87289F}" type="presParOf" srcId="{DFA3E861-73F3-469E-9B7E-73B88016E3B5}" destId="{0105FCA7-E7A2-42FC-8735-307FAEFA5D9C}" srcOrd="2" destOrd="0" presId="urn:microsoft.com/office/officeart/2005/8/layout/hierarchy1"/>
    <dgm:cxn modelId="{1F3AC901-05BA-404A-A46A-121BD5678653}" type="presParOf" srcId="{0105FCA7-E7A2-42FC-8735-307FAEFA5D9C}" destId="{A962B234-96E2-4BCD-B605-0C75C134FC61}" srcOrd="0" destOrd="0" presId="urn:microsoft.com/office/officeart/2005/8/layout/hierarchy1"/>
    <dgm:cxn modelId="{E645876F-6F56-4C17-BACA-7606CBDF9E4A}" type="presParOf" srcId="{A962B234-96E2-4BCD-B605-0C75C134FC61}" destId="{5DEFC41D-4F0D-4859-BB84-117136742B1B}" srcOrd="0" destOrd="0" presId="urn:microsoft.com/office/officeart/2005/8/layout/hierarchy1"/>
    <dgm:cxn modelId="{FEFE8ADD-70CB-4E53-A0ED-727006FD14AD}" type="presParOf" srcId="{A962B234-96E2-4BCD-B605-0C75C134FC61}" destId="{87AEC182-A29D-4A6E-BDFF-68352E8F5FA9}" srcOrd="1" destOrd="0" presId="urn:microsoft.com/office/officeart/2005/8/layout/hierarchy1"/>
    <dgm:cxn modelId="{E177D105-F5F8-4E95-BDD2-86CEBCEEC8C8}" type="presParOf" srcId="{0105FCA7-E7A2-42FC-8735-307FAEFA5D9C}" destId="{8E18C611-3D11-458A-B522-271F64907E6F}" srcOrd="1" destOrd="0" presId="urn:microsoft.com/office/officeart/2005/8/layout/hierarchy1"/>
    <dgm:cxn modelId="{EDE7E939-9A4C-44E2-80F3-A921EE429EB2}" type="presParOf" srcId="{DFA3E861-73F3-469E-9B7E-73B88016E3B5}" destId="{0C802FAF-7EF2-451B-B353-292511F0AEAC}" srcOrd="3" destOrd="0" presId="urn:microsoft.com/office/officeart/2005/8/layout/hierarchy1"/>
    <dgm:cxn modelId="{2EAC3F5D-2167-41C1-8542-57C2B28B23BB}" type="presParOf" srcId="{0C802FAF-7EF2-451B-B353-292511F0AEAC}" destId="{111D080E-BEB1-45FF-A471-ABF6F8B149DF}" srcOrd="0" destOrd="0" presId="urn:microsoft.com/office/officeart/2005/8/layout/hierarchy1"/>
    <dgm:cxn modelId="{51BF6668-6169-4D65-8915-0FBEECF538FC}" type="presParOf" srcId="{111D080E-BEB1-45FF-A471-ABF6F8B149DF}" destId="{937C1AA2-674D-4966-A00B-FC6B3B7D947C}" srcOrd="0" destOrd="0" presId="urn:microsoft.com/office/officeart/2005/8/layout/hierarchy1"/>
    <dgm:cxn modelId="{E2290AB2-E88B-4681-BDF6-30416EC081C1}" type="presParOf" srcId="{111D080E-BEB1-45FF-A471-ABF6F8B149DF}" destId="{B744DFC9-28C0-4BC2-8392-90ACFD44D757}" srcOrd="1" destOrd="0" presId="urn:microsoft.com/office/officeart/2005/8/layout/hierarchy1"/>
    <dgm:cxn modelId="{BAEBA88A-C401-4C15-A9D3-5C7A5D97DA94}" type="presParOf" srcId="{0C802FAF-7EF2-451B-B353-292511F0AEAC}" destId="{5AB814FD-6AD0-44E7-A5D0-1EBC8BC802D8}" srcOrd="1" destOrd="0" presId="urn:microsoft.com/office/officeart/2005/8/layout/hierarchy1"/>
    <dgm:cxn modelId="{A59F6A1F-47BA-4982-BFCC-97D881510BB3}" type="presParOf" srcId="{DFA3E861-73F3-469E-9B7E-73B88016E3B5}" destId="{58776E08-4BFF-4B68-80A5-FE2DB43F591A}" srcOrd="4" destOrd="0" presId="urn:microsoft.com/office/officeart/2005/8/layout/hierarchy1"/>
    <dgm:cxn modelId="{98DC3295-D208-4594-BD17-3E5C12BE8A28}" type="presParOf" srcId="{58776E08-4BFF-4B68-80A5-FE2DB43F591A}" destId="{679537FC-9622-490E-8128-1E92D7E10ACF}" srcOrd="0" destOrd="0" presId="urn:microsoft.com/office/officeart/2005/8/layout/hierarchy1"/>
    <dgm:cxn modelId="{E3A72A7C-D282-4136-B6AC-8175BECDAD9D}" type="presParOf" srcId="{679537FC-9622-490E-8128-1E92D7E10ACF}" destId="{1A6A5EBF-A35D-49E2-9955-EA60B24C5467}" srcOrd="0" destOrd="0" presId="urn:microsoft.com/office/officeart/2005/8/layout/hierarchy1"/>
    <dgm:cxn modelId="{CE1756B0-E037-44E7-8E5A-004EA1A1B4B9}" type="presParOf" srcId="{679537FC-9622-490E-8128-1E92D7E10ACF}" destId="{2AD79076-1139-48D8-9D3C-A55B5B98A132}" srcOrd="1" destOrd="0" presId="urn:microsoft.com/office/officeart/2005/8/layout/hierarchy1"/>
    <dgm:cxn modelId="{69D79673-E15C-406D-8843-A587A2119EF3}" type="presParOf" srcId="{58776E08-4BFF-4B68-80A5-FE2DB43F591A}" destId="{9DEF4A55-F5DE-4FF4-893A-27A283E6800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8AE9B7-79AB-4418-9723-B7547CEB43ED}" type="doc">
      <dgm:prSet loTypeId="urn:microsoft.com/office/officeart/2005/8/layout/vList2" loCatId="Inbox" qsTypeId="urn:microsoft.com/office/officeart/2005/8/quickstyle/simple1" qsCatId="simple" csTypeId="urn:microsoft.com/office/officeart/2005/8/colors/accent2_1" csCatId="accent2" phldr="1"/>
      <dgm:spPr/>
      <dgm:t>
        <a:bodyPr/>
        <a:lstStyle/>
        <a:p>
          <a:endParaRPr lang="en-US"/>
        </a:p>
      </dgm:t>
    </dgm:pt>
    <dgm:pt modelId="{BB866274-932B-4E31-ABBB-08626AAE8117}">
      <dgm:prSet/>
      <dgm:spPr/>
      <dgm:t>
        <a:bodyPr/>
        <a:lstStyle/>
        <a:p>
          <a:r>
            <a:rPr lang="en-US" dirty="0"/>
            <a:t>1 Adam A,  Adam T, Hugo </a:t>
          </a:r>
        </a:p>
      </dgm:t>
    </dgm:pt>
    <dgm:pt modelId="{F79DF46A-73DF-4661-84C4-1E222BBE5F6A}" type="parTrans" cxnId="{BFC97B06-35AE-432E-9C6B-47BD459E4E1E}">
      <dgm:prSet/>
      <dgm:spPr/>
      <dgm:t>
        <a:bodyPr/>
        <a:lstStyle/>
        <a:p>
          <a:endParaRPr lang="en-US"/>
        </a:p>
      </dgm:t>
    </dgm:pt>
    <dgm:pt modelId="{5717F9ED-658F-45FE-A48C-B4D78ABCD538}" type="sibTrans" cxnId="{BFC97B06-35AE-432E-9C6B-47BD459E4E1E}">
      <dgm:prSet/>
      <dgm:spPr/>
      <dgm:t>
        <a:bodyPr/>
        <a:lstStyle/>
        <a:p>
          <a:endParaRPr lang="en-US"/>
        </a:p>
      </dgm:t>
    </dgm:pt>
    <dgm:pt modelId="{A3AFE51A-6D7F-43E1-8D6F-351593CD9D3A}">
      <dgm:prSet/>
      <dgm:spPr/>
      <dgm:t>
        <a:bodyPr/>
        <a:lstStyle/>
        <a:p>
          <a:r>
            <a:rPr lang="en-US" dirty="0"/>
            <a:t>2  </a:t>
          </a:r>
          <a:r>
            <a:rPr lang="en-US" dirty="0" err="1"/>
            <a:t>Jossan</a:t>
          </a:r>
          <a:r>
            <a:rPr lang="en-US" dirty="0"/>
            <a:t>, Jennifer, </a:t>
          </a:r>
          <a:r>
            <a:rPr lang="en-US"/>
            <a:t>Olivia B, </a:t>
          </a:r>
          <a:r>
            <a:rPr lang="en-US" dirty="0"/>
            <a:t> Wilma</a:t>
          </a:r>
        </a:p>
      </dgm:t>
    </dgm:pt>
    <dgm:pt modelId="{437BEF07-6149-441E-8330-58C8E2A38677}" type="parTrans" cxnId="{B0208911-9DE9-4DD6-8F99-6A67F45152E0}">
      <dgm:prSet/>
      <dgm:spPr/>
      <dgm:t>
        <a:bodyPr/>
        <a:lstStyle/>
        <a:p>
          <a:endParaRPr lang="en-US"/>
        </a:p>
      </dgm:t>
    </dgm:pt>
    <dgm:pt modelId="{7D5AC0DA-F60B-4AFF-BF9E-81C4C2567951}" type="sibTrans" cxnId="{B0208911-9DE9-4DD6-8F99-6A67F45152E0}">
      <dgm:prSet/>
      <dgm:spPr/>
      <dgm:t>
        <a:bodyPr/>
        <a:lstStyle/>
        <a:p>
          <a:endParaRPr lang="en-US"/>
        </a:p>
      </dgm:t>
    </dgm:pt>
    <dgm:pt modelId="{A215D3BA-A868-450D-BF2C-19173DF2D392}">
      <dgm:prSet/>
      <dgm:spPr/>
      <dgm:t>
        <a:bodyPr/>
        <a:lstStyle/>
        <a:p>
          <a:r>
            <a:rPr lang="en-US" dirty="0"/>
            <a:t>3 Leo, Eric, Joel, Pontus </a:t>
          </a:r>
        </a:p>
      </dgm:t>
    </dgm:pt>
    <dgm:pt modelId="{1C4865D9-2890-467F-B174-ABED61E31679}" type="parTrans" cxnId="{563287D4-5F01-4827-A229-B33B69A90DCB}">
      <dgm:prSet/>
      <dgm:spPr/>
      <dgm:t>
        <a:bodyPr/>
        <a:lstStyle/>
        <a:p>
          <a:endParaRPr lang="en-US"/>
        </a:p>
      </dgm:t>
    </dgm:pt>
    <dgm:pt modelId="{5C60D1B6-56BC-4F64-9999-47A2E776C0ED}" type="sibTrans" cxnId="{563287D4-5F01-4827-A229-B33B69A90DCB}">
      <dgm:prSet/>
      <dgm:spPr/>
      <dgm:t>
        <a:bodyPr/>
        <a:lstStyle/>
        <a:p>
          <a:endParaRPr lang="en-US"/>
        </a:p>
      </dgm:t>
    </dgm:pt>
    <dgm:pt modelId="{D524949A-7538-4CE5-ABBF-75D1B82E0289}">
      <dgm:prSet/>
      <dgm:spPr/>
      <dgm:t>
        <a:bodyPr/>
        <a:lstStyle/>
        <a:p>
          <a:r>
            <a:rPr lang="en-US" dirty="0"/>
            <a:t>4 Martin, Christian, </a:t>
          </a:r>
          <a:r>
            <a:rPr lang="en-US" dirty="0" err="1"/>
            <a:t>Jesper</a:t>
          </a:r>
          <a:r>
            <a:rPr lang="en-US" dirty="0"/>
            <a:t>, Jelena </a:t>
          </a:r>
        </a:p>
      </dgm:t>
    </dgm:pt>
    <dgm:pt modelId="{99950764-FE48-4356-B1B6-D991FCB497E5}" type="parTrans" cxnId="{73B103AD-4DBC-4F51-910D-3CDD203327E6}">
      <dgm:prSet/>
      <dgm:spPr/>
      <dgm:t>
        <a:bodyPr/>
        <a:lstStyle/>
        <a:p>
          <a:endParaRPr lang="en-US"/>
        </a:p>
      </dgm:t>
    </dgm:pt>
    <dgm:pt modelId="{B520B44F-CAEA-48A1-B6EA-69FC5D35A33B}" type="sibTrans" cxnId="{73B103AD-4DBC-4F51-910D-3CDD203327E6}">
      <dgm:prSet/>
      <dgm:spPr/>
      <dgm:t>
        <a:bodyPr/>
        <a:lstStyle/>
        <a:p>
          <a:endParaRPr lang="en-US"/>
        </a:p>
      </dgm:t>
    </dgm:pt>
    <dgm:pt modelId="{FA0FAE27-331D-46E1-A1AA-F54C79F7736A}">
      <dgm:prSet/>
      <dgm:spPr/>
      <dgm:t>
        <a:bodyPr/>
        <a:lstStyle/>
        <a:p>
          <a:r>
            <a:rPr lang="en-US" dirty="0"/>
            <a:t>5 Max, </a:t>
          </a:r>
          <a:r>
            <a:rPr lang="en-US" dirty="0" err="1"/>
            <a:t>Edvin</a:t>
          </a:r>
          <a:r>
            <a:rPr lang="en-US" dirty="0"/>
            <a:t>, Sofie, Lina</a:t>
          </a:r>
        </a:p>
      </dgm:t>
    </dgm:pt>
    <dgm:pt modelId="{FE4B8A43-2083-47DB-B03A-C28A00CADE1A}" type="parTrans" cxnId="{E16E71ED-82CC-40D6-977C-244A15C44106}">
      <dgm:prSet/>
      <dgm:spPr/>
      <dgm:t>
        <a:bodyPr/>
        <a:lstStyle/>
        <a:p>
          <a:endParaRPr lang="en-US"/>
        </a:p>
      </dgm:t>
    </dgm:pt>
    <dgm:pt modelId="{2E5604B8-9E98-4B5D-B14C-D5A6C9CDFC70}" type="sibTrans" cxnId="{E16E71ED-82CC-40D6-977C-244A15C44106}">
      <dgm:prSet/>
      <dgm:spPr/>
      <dgm:t>
        <a:bodyPr/>
        <a:lstStyle/>
        <a:p>
          <a:endParaRPr lang="en-US"/>
        </a:p>
      </dgm:t>
    </dgm:pt>
    <dgm:pt modelId="{DC605368-6CE6-4F94-B8DD-4DA90BE605CD}">
      <dgm:prSet/>
      <dgm:spPr/>
      <dgm:t>
        <a:bodyPr/>
        <a:lstStyle/>
        <a:p>
          <a:r>
            <a:rPr lang="en-US" dirty="0"/>
            <a:t>6 Brian, Oscar, Maria, Christa</a:t>
          </a:r>
        </a:p>
      </dgm:t>
    </dgm:pt>
    <dgm:pt modelId="{C3E86562-E5BA-4FB0-9EC4-693A6902B4A9}" type="parTrans" cxnId="{99747A12-EAF6-4C89-B029-32D98C561E88}">
      <dgm:prSet/>
      <dgm:spPr/>
      <dgm:t>
        <a:bodyPr/>
        <a:lstStyle/>
        <a:p>
          <a:endParaRPr lang="en-US"/>
        </a:p>
      </dgm:t>
    </dgm:pt>
    <dgm:pt modelId="{784FF5A2-7654-438F-B2DA-3F3AD2F83DEB}" type="sibTrans" cxnId="{99747A12-EAF6-4C89-B029-32D98C561E88}">
      <dgm:prSet/>
      <dgm:spPr/>
      <dgm:t>
        <a:bodyPr/>
        <a:lstStyle/>
        <a:p>
          <a:endParaRPr lang="en-US"/>
        </a:p>
      </dgm:t>
    </dgm:pt>
    <dgm:pt modelId="{7DD5786E-75A8-46CD-91C5-9AE8E7AB3C01}">
      <dgm:prSet/>
      <dgm:spPr/>
      <dgm:t>
        <a:bodyPr/>
        <a:lstStyle/>
        <a:p>
          <a:r>
            <a:rPr lang="en-US"/>
            <a:t>7 Vilma, Daniella, Olivia K, Stephanie </a:t>
          </a:r>
          <a:endParaRPr lang="en-US" dirty="0"/>
        </a:p>
      </dgm:t>
    </dgm:pt>
    <dgm:pt modelId="{B784578F-2888-4903-89F8-B278DC1BAE77}" type="parTrans" cxnId="{C36E8C8C-97BD-4A47-9C71-2264D28D6EC1}">
      <dgm:prSet/>
      <dgm:spPr/>
    </dgm:pt>
    <dgm:pt modelId="{CB88AF7A-C8CF-449C-9CB5-9FE457057F3D}" type="sibTrans" cxnId="{C36E8C8C-97BD-4A47-9C71-2264D28D6EC1}">
      <dgm:prSet/>
      <dgm:spPr/>
    </dgm:pt>
    <dgm:pt modelId="{E84DA77F-DF6E-4107-AB86-B2F9CDF81E8D}" type="pres">
      <dgm:prSet presAssocID="{6C8AE9B7-79AB-4418-9723-B7547CEB43ED}" presName="linear" presStyleCnt="0">
        <dgm:presLayoutVars>
          <dgm:animLvl val="lvl"/>
          <dgm:resizeHandles val="exact"/>
        </dgm:presLayoutVars>
      </dgm:prSet>
      <dgm:spPr/>
    </dgm:pt>
    <dgm:pt modelId="{B96B9AF6-4555-46F3-B772-01AAFA826BCD}" type="pres">
      <dgm:prSet presAssocID="{BB866274-932B-4E31-ABBB-08626AAE8117}" presName="parentText" presStyleLbl="node1" presStyleIdx="0" presStyleCnt="7">
        <dgm:presLayoutVars>
          <dgm:chMax val="0"/>
          <dgm:bulletEnabled val="1"/>
        </dgm:presLayoutVars>
      </dgm:prSet>
      <dgm:spPr/>
    </dgm:pt>
    <dgm:pt modelId="{37CC6CBF-4117-4026-A7F1-8E0665380FBB}" type="pres">
      <dgm:prSet presAssocID="{5717F9ED-658F-45FE-A48C-B4D78ABCD538}" presName="spacer" presStyleCnt="0"/>
      <dgm:spPr/>
    </dgm:pt>
    <dgm:pt modelId="{7B2CF5BC-D4A9-46F7-AE5B-54D7A99A9FD0}" type="pres">
      <dgm:prSet presAssocID="{A3AFE51A-6D7F-43E1-8D6F-351593CD9D3A}" presName="parentText" presStyleLbl="node1" presStyleIdx="1" presStyleCnt="7">
        <dgm:presLayoutVars>
          <dgm:chMax val="0"/>
          <dgm:bulletEnabled val="1"/>
        </dgm:presLayoutVars>
      </dgm:prSet>
      <dgm:spPr/>
    </dgm:pt>
    <dgm:pt modelId="{A438CB54-5872-48A0-83E7-DB3E31A7573E}" type="pres">
      <dgm:prSet presAssocID="{7D5AC0DA-F60B-4AFF-BF9E-81C4C2567951}" presName="spacer" presStyleCnt="0"/>
      <dgm:spPr/>
    </dgm:pt>
    <dgm:pt modelId="{203C4AAE-B019-46BA-B900-DCD99E3A2A19}" type="pres">
      <dgm:prSet presAssocID="{A215D3BA-A868-450D-BF2C-19173DF2D392}" presName="parentText" presStyleLbl="node1" presStyleIdx="2" presStyleCnt="7">
        <dgm:presLayoutVars>
          <dgm:chMax val="0"/>
          <dgm:bulletEnabled val="1"/>
        </dgm:presLayoutVars>
      </dgm:prSet>
      <dgm:spPr/>
    </dgm:pt>
    <dgm:pt modelId="{84659D9F-A313-449E-B76A-469E5A3A54B0}" type="pres">
      <dgm:prSet presAssocID="{5C60D1B6-56BC-4F64-9999-47A2E776C0ED}" presName="spacer" presStyleCnt="0"/>
      <dgm:spPr/>
    </dgm:pt>
    <dgm:pt modelId="{F2EDD544-A7DC-419D-9AD2-8FD13EA3BE13}" type="pres">
      <dgm:prSet presAssocID="{D524949A-7538-4CE5-ABBF-75D1B82E0289}" presName="parentText" presStyleLbl="node1" presStyleIdx="3" presStyleCnt="7">
        <dgm:presLayoutVars>
          <dgm:chMax val="0"/>
          <dgm:bulletEnabled val="1"/>
        </dgm:presLayoutVars>
      </dgm:prSet>
      <dgm:spPr/>
    </dgm:pt>
    <dgm:pt modelId="{1A4D6660-6B75-4562-A0FE-DBE554EB162C}" type="pres">
      <dgm:prSet presAssocID="{B520B44F-CAEA-48A1-B6EA-69FC5D35A33B}" presName="spacer" presStyleCnt="0"/>
      <dgm:spPr/>
    </dgm:pt>
    <dgm:pt modelId="{E7060437-F5F5-4335-B132-FB186707088E}" type="pres">
      <dgm:prSet presAssocID="{FA0FAE27-331D-46E1-A1AA-F54C79F7736A}" presName="parentText" presStyleLbl="node1" presStyleIdx="4" presStyleCnt="7">
        <dgm:presLayoutVars>
          <dgm:chMax val="0"/>
          <dgm:bulletEnabled val="1"/>
        </dgm:presLayoutVars>
      </dgm:prSet>
      <dgm:spPr/>
    </dgm:pt>
    <dgm:pt modelId="{84BC48A0-0EFF-47EC-8786-BE4DFF7A5C03}" type="pres">
      <dgm:prSet presAssocID="{2E5604B8-9E98-4B5D-B14C-D5A6C9CDFC70}" presName="spacer" presStyleCnt="0"/>
      <dgm:spPr/>
    </dgm:pt>
    <dgm:pt modelId="{37F46580-AEC7-411E-A831-B421E92065DA}" type="pres">
      <dgm:prSet presAssocID="{DC605368-6CE6-4F94-B8DD-4DA90BE605CD}" presName="parentText" presStyleLbl="node1" presStyleIdx="5" presStyleCnt="7" custLinFactNeighborX="4774" custLinFactNeighborY="48847">
        <dgm:presLayoutVars>
          <dgm:chMax val="0"/>
          <dgm:bulletEnabled val="1"/>
        </dgm:presLayoutVars>
      </dgm:prSet>
      <dgm:spPr/>
    </dgm:pt>
    <dgm:pt modelId="{FD10BD23-1702-471C-8027-8252921AE126}" type="pres">
      <dgm:prSet presAssocID="{784FF5A2-7654-438F-B2DA-3F3AD2F83DEB}" presName="spacer" presStyleCnt="0"/>
      <dgm:spPr/>
    </dgm:pt>
    <dgm:pt modelId="{C57AC22E-39D3-4CDB-96A7-E53020720053}" type="pres">
      <dgm:prSet presAssocID="{7DD5786E-75A8-46CD-91C5-9AE8E7AB3C01}" presName="parentText" presStyleLbl="node1" presStyleIdx="6" presStyleCnt="7">
        <dgm:presLayoutVars>
          <dgm:chMax val="0"/>
          <dgm:bulletEnabled val="1"/>
        </dgm:presLayoutVars>
      </dgm:prSet>
      <dgm:spPr/>
    </dgm:pt>
  </dgm:ptLst>
  <dgm:cxnLst>
    <dgm:cxn modelId="{BFC97B06-35AE-432E-9C6B-47BD459E4E1E}" srcId="{6C8AE9B7-79AB-4418-9723-B7547CEB43ED}" destId="{BB866274-932B-4E31-ABBB-08626AAE8117}" srcOrd="0" destOrd="0" parTransId="{F79DF46A-73DF-4661-84C4-1E222BBE5F6A}" sibTransId="{5717F9ED-658F-45FE-A48C-B4D78ABCD538}"/>
    <dgm:cxn modelId="{B0208911-9DE9-4DD6-8F99-6A67F45152E0}" srcId="{6C8AE9B7-79AB-4418-9723-B7547CEB43ED}" destId="{A3AFE51A-6D7F-43E1-8D6F-351593CD9D3A}" srcOrd="1" destOrd="0" parTransId="{437BEF07-6149-441E-8330-58C8E2A38677}" sibTransId="{7D5AC0DA-F60B-4AFF-BF9E-81C4C2567951}"/>
    <dgm:cxn modelId="{99747A12-EAF6-4C89-B029-32D98C561E88}" srcId="{6C8AE9B7-79AB-4418-9723-B7547CEB43ED}" destId="{DC605368-6CE6-4F94-B8DD-4DA90BE605CD}" srcOrd="5" destOrd="0" parTransId="{C3E86562-E5BA-4FB0-9EC4-693A6902B4A9}" sibTransId="{784FF5A2-7654-438F-B2DA-3F3AD2F83DEB}"/>
    <dgm:cxn modelId="{9F382B2C-C244-44E0-8010-B7C58C0AF550}" type="presOf" srcId="{6C8AE9B7-79AB-4418-9723-B7547CEB43ED}" destId="{E84DA77F-DF6E-4107-AB86-B2F9CDF81E8D}" srcOrd="0" destOrd="0" presId="urn:microsoft.com/office/officeart/2005/8/layout/vList2"/>
    <dgm:cxn modelId="{F1C62373-F9C0-424B-8CFB-C2536191EF62}" type="presOf" srcId="{DC605368-6CE6-4F94-B8DD-4DA90BE605CD}" destId="{37F46580-AEC7-411E-A831-B421E92065DA}" srcOrd="0" destOrd="0" presId="urn:microsoft.com/office/officeart/2005/8/layout/vList2"/>
    <dgm:cxn modelId="{C36E8C8C-97BD-4A47-9C71-2264D28D6EC1}" srcId="{6C8AE9B7-79AB-4418-9723-B7547CEB43ED}" destId="{7DD5786E-75A8-46CD-91C5-9AE8E7AB3C01}" srcOrd="6" destOrd="0" parTransId="{B784578F-2888-4903-89F8-B278DC1BAE77}" sibTransId="{CB88AF7A-C8CF-449C-9CB5-9FE457057F3D}"/>
    <dgm:cxn modelId="{73B103AD-4DBC-4F51-910D-3CDD203327E6}" srcId="{6C8AE9B7-79AB-4418-9723-B7547CEB43ED}" destId="{D524949A-7538-4CE5-ABBF-75D1B82E0289}" srcOrd="3" destOrd="0" parTransId="{99950764-FE48-4356-B1B6-D991FCB497E5}" sibTransId="{B520B44F-CAEA-48A1-B6EA-69FC5D35A33B}"/>
    <dgm:cxn modelId="{C15017AD-D349-404D-96AB-7EAFADA34F27}" type="presOf" srcId="{BB866274-932B-4E31-ABBB-08626AAE8117}" destId="{B96B9AF6-4555-46F3-B772-01AAFA826BCD}" srcOrd="0" destOrd="0" presId="urn:microsoft.com/office/officeart/2005/8/layout/vList2"/>
    <dgm:cxn modelId="{30275FBF-8E57-4A48-9CF4-FEC0D3C4A03D}" type="presOf" srcId="{D524949A-7538-4CE5-ABBF-75D1B82E0289}" destId="{F2EDD544-A7DC-419D-9AD2-8FD13EA3BE13}" srcOrd="0" destOrd="0" presId="urn:microsoft.com/office/officeart/2005/8/layout/vList2"/>
    <dgm:cxn modelId="{563287D4-5F01-4827-A229-B33B69A90DCB}" srcId="{6C8AE9B7-79AB-4418-9723-B7547CEB43ED}" destId="{A215D3BA-A868-450D-BF2C-19173DF2D392}" srcOrd="2" destOrd="0" parTransId="{1C4865D9-2890-467F-B174-ABED61E31679}" sibTransId="{5C60D1B6-56BC-4F64-9999-47A2E776C0ED}"/>
    <dgm:cxn modelId="{C7B22DDA-7E40-498C-9726-E1920EF61D9B}" type="presOf" srcId="{A3AFE51A-6D7F-43E1-8D6F-351593CD9D3A}" destId="{7B2CF5BC-D4A9-46F7-AE5B-54D7A99A9FD0}" srcOrd="0" destOrd="0" presId="urn:microsoft.com/office/officeart/2005/8/layout/vList2"/>
    <dgm:cxn modelId="{E16E71ED-82CC-40D6-977C-244A15C44106}" srcId="{6C8AE9B7-79AB-4418-9723-B7547CEB43ED}" destId="{FA0FAE27-331D-46E1-A1AA-F54C79F7736A}" srcOrd="4" destOrd="0" parTransId="{FE4B8A43-2083-47DB-B03A-C28A00CADE1A}" sibTransId="{2E5604B8-9E98-4B5D-B14C-D5A6C9CDFC70}"/>
    <dgm:cxn modelId="{BC3CA5ED-5FBE-4BD8-A500-C33D6DAD23C4}" type="presOf" srcId="{A215D3BA-A868-450D-BF2C-19173DF2D392}" destId="{203C4AAE-B019-46BA-B900-DCD99E3A2A19}" srcOrd="0" destOrd="0" presId="urn:microsoft.com/office/officeart/2005/8/layout/vList2"/>
    <dgm:cxn modelId="{571BAAEF-E34F-4178-A352-3358D0301B11}" type="presOf" srcId="{7DD5786E-75A8-46CD-91C5-9AE8E7AB3C01}" destId="{C57AC22E-39D3-4CDB-96A7-E53020720053}" srcOrd="0" destOrd="0" presId="urn:microsoft.com/office/officeart/2005/8/layout/vList2"/>
    <dgm:cxn modelId="{081920FE-EBE3-4482-BBDE-4D7AF0AFCF2B}" type="presOf" srcId="{FA0FAE27-331D-46E1-A1AA-F54C79F7736A}" destId="{E7060437-F5F5-4335-B132-FB186707088E}" srcOrd="0" destOrd="0" presId="urn:microsoft.com/office/officeart/2005/8/layout/vList2"/>
    <dgm:cxn modelId="{4093DD03-33FF-43C3-9F5D-2F20676B80A0}" type="presParOf" srcId="{E84DA77F-DF6E-4107-AB86-B2F9CDF81E8D}" destId="{B96B9AF6-4555-46F3-B772-01AAFA826BCD}" srcOrd="0" destOrd="0" presId="urn:microsoft.com/office/officeart/2005/8/layout/vList2"/>
    <dgm:cxn modelId="{2B6673F0-570E-4FF4-8F89-A23027DB440D}" type="presParOf" srcId="{E84DA77F-DF6E-4107-AB86-B2F9CDF81E8D}" destId="{37CC6CBF-4117-4026-A7F1-8E0665380FBB}" srcOrd="1" destOrd="0" presId="urn:microsoft.com/office/officeart/2005/8/layout/vList2"/>
    <dgm:cxn modelId="{C6D1EB91-D37C-4B5A-AF5C-FCCD46CA624A}" type="presParOf" srcId="{E84DA77F-DF6E-4107-AB86-B2F9CDF81E8D}" destId="{7B2CF5BC-D4A9-46F7-AE5B-54D7A99A9FD0}" srcOrd="2" destOrd="0" presId="urn:microsoft.com/office/officeart/2005/8/layout/vList2"/>
    <dgm:cxn modelId="{7D6DF858-A749-40CF-846C-4F382C68AFE9}" type="presParOf" srcId="{E84DA77F-DF6E-4107-AB86-B2F9CDF81E8D}" destId="{A438CB54-5872-48A0-83E7-DB3E31A7573E}" srcOrd="3" destOrd="0" presId="urn:microsoft.com/office/officeart/2005/8/layout/vList2"/>
    <dgm:cxn modelId="{E33BEE7D-8431-4CFC-9B8B-5A841750E96F}" type="presParOf" srcId="{E84DA77F-DF6E-4107-AB86-B2F9CDF81E8D}" destId="{203C4AAE-B019-46BA-B900-DCD99E3A2A19}" srcOrd="4" destOrd="0" presId="urn:microsoft.com/office/officeart/2005/8/layout/vList2"/>
    <dgm:cxn modelId="{13DDD87F-3F08-4192-81D4-4E2234A8620C}" type="presParOf" srcId="{E84DA77F-DF6E-4107-AB86-B2F9CDF81E8D}" destId="{84659D9F-A313-449E-B76A-469E5A3A54B0}" srcOrd="5" destOrd="0" presId="urn:microsoft.com/office/officeart/2005/8/layout/vList2"/>
    <dgm:cxn modelId="{5C7D9FEC-A7FF-4C4B-A6F5-42F5783D27C7}" type="presParOf" srcId="{E84DA77F-DF6E-4107-AB86-B2F9CDF81E8D}" destId="{F2EDD544-A7DC-419D-9AD2-8FD13EA3BE13}" srcOrd="6" destOrd="0" presId="urn:microsoft.com/office/officeart/2005/8/layout/vList2"/>
    <dgm:cxn modelId="{2886499B-0C35-43AB-9B8D-4675F4053A30}" type="presParOf" srcId="{E84DA77F-DF6E-4107-AB86-B2F9CDF81E8D}" destId="{1A4D6660-6B75-4562-A0FE-DBE554EB162C}" srcOrd="7" destOrd="0" presId="urn:microsoft.com/office/officeart/2005/8/layout/vList2"/>
    <dgm:cxn modelId="{5FB39E08-8312-4909-BA86-5CD713945FB1}" type="presParOf" srcId="{E84DA77F-DF6E-4107-AB86-B2F9CDF81E8D}" destId="{E7060437-F5F5-4335-B132-FB186707088E}" srcOrd="8" destOrd="0" presId="urn:microsoft.com/office/officeart/2005/8/layout/vList2"/>
    <dgm:cxn modelId="{06A5E2D9-AF8C-4852-884F-6E193C1D4B18}" type="presParOf" srcId="{E84DA77F-DF6E-4107-AB86-B2F9CDF81E8D}" destId="{84BC48A0-0EFF-47EC-8786-BE4DFF7A5C03}" srcOrd="9" destOrd="0" presId="urn:microsoft.com/office/officeart/2005/8/layout/vList2"/>
    <dgm:cxn modelId="{271068C1-1FA9-4F23-BDC7-D0CCB41CA4F2}" type="presParOf" srcId="{E84DA77F-DF6E-4107-AB86-B2F9CDF81E8D}" destId="{37F46580-AEC7-411E-A831-B421E92065DA}" srcOrd="10" destOrd="0" presId="urn:microsoft.com/office/officeart/2005/8/layout/vList2"/>
    <dgm:cxn modelId="{BE1C850B-F9B0-4011-BC0B-BDC070BF5295}" type="presParOf" srcId="{E84DA77F-DF6E-4107-AB86-B2F9CDF81E8D}" destId="{FD10BD23-1702-471C-8027-8252921AE126}" srcOrd="11" destOrd="0" presId="urn:microsoft.com/office/officeart/2005/8/layout/vList2"/>
    <dgm:cxn modelId="{3427BBA4-219A-4A0D-90A5-C3EC3B695028}" type="presParOf" srcId="{E84DA77F-DF6E-4107-AB86-B2F9CDF81E8D}" destId="{C57AC22E-39D3-4CDB-96A7-E5302072005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2D923-650F-4CC5-959C-848B9101752E}">
      <dsp:nvSpPr>
        <dsp:cNvPr id="0" name=""/>
        <dsp:cNvSpPr/>
      </dsp:nvSpPr>
      <dsp:spPr>
        <a:xfrm>
          <a:off x="0" y="680"/>
          <a:ext cx="6269038" cy="0"/>
        </a:xfrm>
        <a:prstGeom prst="lin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B689ADE9-7E47-4049-BB46-0540D67727F6}">
      <dsp:nvSpPr>
        <dsp:cNvPr id="0" name=""/>
        <dsp:cNvSpPr/>
      </dsp:nvSpPr>
      <dsp:spPr>
        <a:xfrm>
          <a:off x="0" y="680"/>
          <a:ext cx="6269038"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Skönlitteratur</a:t>
          </a:r>
          <a:r>
            <a:rPr lang="en-US" sz="2200" kern="1200" dirty="0"/>
            <a:t> </a:t>
          </a:r>
          <a:r>
            <a:rPr lang="en-US" sz="2200" kern="1200" dirty="0" err="1"/>
            <a:t>är</a:t>
          </a:r>
          <a:r>
            <a:rPr lang="en-US" sz="2200" kern="1200" dirty="0"/>
            <a:t> </a:t>
          </a:r>
          <a:r>
            <a:rPr lang="en-US" sz="2200" kern="1200" dirty="0" err="1"/>
            <a:t>påhittad</a:t>
          </a:r>
          <a:r>
            <a:rPr lang="en-US" sz="2200" kern="1200" dirty="0"/>
            <a:t>!</a:t>
          </a:r>
        </a:p>
      </dsp:txBody>
      <dsp:txXfrm>
        <a:off x="0" y="680"/>
        <a:ext cx="6269038" cy="795823"/>
      </dsp:txXfrm>
    </dsp:sp>
    <dsp:sp modelId="{C04DCB0F-3307-48AB-9421-79CB6DD3357C}">
      <dsp:nvSpPr>
        <dsp:cNvPr id="0" name=""/>
        <dsp:cNvSpPr/>
      </dsp:nvSpPr>
      <dsp:spPr>
        <a:xfrm>
          <a:off x="0" y="796503"/>
          <a:ext cx="6269038" cy="0"/>
        </a:xfrm>
        <a:prstGeom prst="lin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CA80E84E-F533-4EED-9506-02B385962A7B}">
      <dsp:nvSpPr>
        <dsp:cNvPr id="0" name=""/>
        <dsp:cNvSpPr/>
      </dsp:nvSpPr>
      <dsp:spPr>
        <a:xfrm>
          <a:off x="0" y="796503"/>
          <a:ext cx="6269038"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Skönlitteratur</a:t>
          </a:r>
          <a:r>
            <a:rPr lang="en-US" sz="2200" kern="1200" dirty="0"/>
            <a:t> </a:t>
          </a:r>
          <a:r>
            <a:rPr lang="en-US" sz="2200" kern="1200" dirty="0" err="1"/>
            <a:t>är</a:t>
          </a:r>
          <a:r>
            <a:rPr lang="en-US" sz="2200" kern="1200" dirty="0"/>
            <a:t> </a:t>
          </a:r>
          <a:r>
            <a:rPr lang="en-US" sz="2200" kern="1200" dirty="0" err="1"/>
            <a:t>mänskliga</a:t>
          </a:r>
          <a:r>
            <a:rPr lang="en-US" sz="2200" kern="1200" dirty="0"/>
            <a:t> </a:t>
          </a:r>
          <a:r>
            <a:rPr lang="en-US" sz="2200" kern="1200" dirty="0" err="1"/>
            <a:t>erfarenheter</a:t>
          </a:r>
          <a:r>
            <a:rPr lang="en-US" sz="2200" kern="1200" dirty="0"/>
            <a:t>!</a:t>
          </a:r>
        </a:p>
      </dsp:txBody>
      <dsp:txXfrm>
        <a:off x="0" y="796503"/>
        <a:ext cx="6269038" cy="795823"/>
      </dsp:txXfrm>
    </dsp:sp>
    <dsp:sp modelId="{777482AA-DA44-404D-89B2-2AEE4357A96D}">
      <dsp:nvSpPr>
        <dsp:cNvPr id="0" name=""/>
        <dsp:cNvSpPr/>
      </dsp:nvSpPr>
      <dsp:spPr>
        <a:xfrm>
          <a:off x="0" y="1592327"/>
          <a:ext cx="6269038" cy="0"/>
        </a:xfrm>
        <a:prstGeom prst="lin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7DD4DA2-B92D-4A42-A4B5-B96E8F80A3F9}">
      <dsp:nvSpPr>
        <dsp:cNvPr id="0" name=""/>
        <dsp:cNvSpPr/>
      </dsp:nvSpPr>
      <dsp:spPr>
        <a:xfrm>
          <a:off x="0" y="1592327"/>
          <a:ext cx="6269038"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Skönlitteratur</a:t>
          </a:r>
          <a:r>
            <a:rPr lang="en-US" sz="2200" kern="1200" dirty="0"/>
            <a:t> </a:t>
          </a:r>
          <a:r>
            <a:rPr lang="en-US" sz="2200" kern="1200" dirty="0" err="1"/>
            <a:t>använder</a:t>
          </a:r>
          <a:r>
            <a:rPr lang="en-US" sz="2200" kern="1200" dirty="0"/>
            <a:t> </a:t>
          </a:r>
          <a:r>
            <a:rPr lang="en-US" sz="2200" kern="1200" dirty="0" err="1"/>
            <a:t>språket</a:t>
          </a:r>
          <a:r>
            <a:rPr lang="en-US" sz="2200" kern="1200" dirty="0"/>
            <a:t> </a:t>
          </a:r>
          <a:r>
            <a:rPr lang="en-US" sz="2200" kern="1200" dirty="0" err="1"/>
            <a:t>symboliskt</a:t>
          </a:r>
          <a:r>
            <a:rPr lang="en-US" sz="2200" kern="1200" dirty="0"/>
            <a:t> </a:t>
          </a:r>
          <a:r>
            <a:rPr lang="en-US" sz="2200" kern="1200" dirty="0" err="1"/>
            <a:t>och</a:t>
          </a:r>
          <a:r>
            <a:rPr lang="en-US" sz="2200" kern="1200" dirty="0"/>
            <a:t> </a:t>
          </a:r>
          <a:r>
            <a:rPr lang="en-US" sz="2200" kern="1200" dirty="0" err="1"/>
            <a:t>medvetet</a:t>
          </a:r>
          <a:r>
            <a:rPr lang="en-US" sz="2200" kern="1200" dirty="0"/>
            <a:t>!</a:t>
          </a:r>
        </a:p>
      </dsp:txBody>
      <dsp:txXfrm>
        <a:off x="0" y="1592327"/>
        <a:ext cx="6269038" cy="795823"/>
      </dsp:txXfrm>
    </dsp:sp>
    <dsp:sp modelId="{5959C4BE-19F4-4DB5-868E-5720FCCCCC46}">
      <dsp:nvSpPr>
        <dsp:cNvPr id="0" name=""/>
        <dsp:cNvSpPr/>
      </dsp:nvSpPr>
      <dsp:spPr>
        <a:xfrm>
          <a:off x="0" y="2388150"/>
          <a:ext cx="6269038" cy="0"/>
        </a:xfrm>
        <a:prstGeom prst="lin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D8281C56-8D53-41E0-8853-F39833921009}">
      <dsp:nvSpPr>
        <dsp:cNvPr id="0" name=""/>
        <dsp:cNvSpPr/>
      </dsp:nvSpPr>
      <dsp:spPr>
        <a:xfrm>
          <a:off x="0" y="2388150"/>
          <a:ext cx="6269038"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Skönlitteratur</a:t>
          </a:r>
          <a:r>
            <a:rPr lang="en-US" sz="2200" kern="1200" dirty="0"/>
            <a:t> </a:t>
          </a:r>
          <a:r>
            <a:rPr lang="en-US" sz="2200" kern="1200" dirty="0" err="1"/>
            <a:t>är</a:t>
          </a:r>
          <a:r>
            <a:rPr lang="en-US" sz="2200" kern="1200" dirty="0"/>
            <a:t> </a:t>
          </a:r>
          <a:r>
            <a:rPr lang="en-US" sz="2200" kern="1200" dirty="0" err="1"/>
            <a:t>inte</a:t>
          </a:r>
          <a:r>
            <a:rPr lang="en-US" sz="2200" kern="1200" dirty="0"/>
            <a:t> </a:t>
          </a:r>
          <a:r>
            <a:rPr lang="en-US" sz="2200" kern="1200" dirty="0" err="1"/>
            <a:t>opraktisk</a:t>
          </a:r>
          <a:r>
            <a:rPr lang="en-US" sz="2200" kern="1200" dirty="0"/>
            <a:t> </a:t>
          </a:r>
          <a:r>
            <a:rPr lang="en-US" sz="2200" kern="1200" dirty="0" err="1"/>
            <a:t>eller</a:t>
          </a:r>
          <a:r>
            <a:rPr lang="en-US" sz="2200" kern="1200" dirty="0"/>
            <a:t> </a:t>
          </a:r>
          <a:r>
            <a:rPr lang="en-US" sz="2200" kern="1200" dirty="0" err="1"/>
            <a:t>onyttig</a:t>
          </a:r>
          <a:r>
            <a:rPr lang="en-US" sz="2200" kern="1200" dirty="0"/>
            <a:t>!</a:t>
          </a:r>
        </a:p>
      </dsp:txBody>
      <dsp:txXfrm>
        <a:off x="0" y="2388150"/>
        <a:ext cx="6269038" cy="795823"/>
      </dsp:txXfrm>
    </dsp:sp>
    <dsp:sp modelId="{5B36BA61-3621-4396-A3C4-6F5DFEE1ED68}">
      <dsp:nvSpPr>
        <dsp:cNvPr id="0" name=""/>
        <dsp:cNvSpPr/>
      </dsp:nvSpPr>
      <dsp:spPr>
        <a:xfrm>
          <a:off x="0" y="3183974"/>
          <a:ext cx="6269038" cy="0"/>
        </a:xfrm>
        <a:prstGeom prst="lin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0F963D6-731F-416E-8E08-F63E9C58A151}">
      <dsp:nvSpPr>
        <dsp:cNvPr id="0" name=""/>
        <dsp:cNvSpPr/>
      </dsp:nvSpPr>
      <dsp:spPr>
        <a:xfrm>
          <a:off x="0" y="3183974"/>
          <a:ext cx="6269038"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Skönlitteratur</a:t>
          </a:r>
          <a:r>
            <a:rPr lang="en-US" sz="2200" kern="1200" dirty="0"/>
            <a:t> </a:t>
          </a:r>
          <a:r>
            <a:rPr lang="en-US" sz="2200" kern="1200" dirty="0" err="1"/>
            <a:t>värderas</a:t>
          </a:r>
          <a:r>
            <a:rPr lang="en-US" sz="2200" kern="1200" dirty="0"/>
            <a:t> </a:t>
          </a:r>
          <a:r>
            <a:rPr lang="en-US" sz="2200" kern="1200" dirty="0" err="1"/>
            <a:t>högt</a:t>
          </a:r>
          <a:r>
            <a:rPr lang="en-US" sz="2200" kern="1200" dirty="0"/>
            <a:t> </a:t>
          </a:r>
          <a:r>
            <a:rPr lang="en-US" sz="2200" kern="1200" dirty="0" err="1"/>
            <a:t>i</a:t>
          </a:r>
          <a:r>
            <a:rPr lang="en-US" sz="2200" kern="1200" dirty="0"/>
            <a:t> </a:t>
          </a:r>
          <a:r>
            <a:rPr lang="en-US" sz="2200" kern="1200" dirty="0" err="1"/>
            <a:t>samhället</a:t>
          </a:r>
          <a:r>
            <a:rPr lang="en-US" sz="2200" kern="1200" dirty="0"/>
            <a:t>!</a:t>
          </a:r>
        </a:p>
      </dsp:txBody>
      <dsp:txXfrm>
        <a:off x="0" y="3183974"/>
        <a:ext cx="6269038" cy="795823"/>
      </dsp:txXfrm>
    </dsp:sp>
    <dsp:sp modelId="{61A531D9-B8E5-461C-B1D3-E0272B225AA5}">
      <dsp:nvSpPr>
        <dsp:cNvPr id="0" name=""/>
        <dsp:cNvSpPr/>
      </dsp:nvSpPr>
      <dsp:spPr>
        <a:xfrm>
          <a:off x="0" y="3979797"/>
          <a:ext cx="6269038" cy="0"/>
        </a:xfrm>
        <a:prstGeom prst="lin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ED9970D8-8BA4-4529-B91E-FCCCD5843077}">
      <dsp:nvSpPr>
        <dsp:cNvPr id="0" name=""/>
        <dsp:cNvSpPr/>
      </dsp:nvSpPr>
      <dsp:spPr>
        <a:xfrm>
          <a:off x="0" y="3979797"/>
          <a:ext cx="6269038"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Skönlitteratur</a:t>
          </a:r>
          <a:r>
            <a:rPr lang="en-US" sz="2200" kern="1200" dirty="0"/>
            <a:t> </a:t>
          </a:r>
          <a:r>
            <a:rPr lang="en-US" sz="2200" kern="1200" dirty="0" err="1"/>
            <a:t>är</a:t>
          </a:r>
          <a:r>
            <a:rPr lang="en-US" sz="2200" kern="1200" dirty="0"/>
            <a:t> </a:t>
          </a:r>
          <a:r>
            <a:rPr lang="en-US" sz="2200" kern="1200" dirty="0" err="1"/>
            <a:t>ogräs</a:t>
          </a:r>
          <a:r>
            <a:rPr lang="en-US" sz="2200" kern="1200" dirty="0"/>
            <a:t>!</a:t>
          </a:r>
        </a:p>
      </dsp:txBody>
      <dsp:txXfrm>
        <a:off x="0" y="3979797"/>
        <a:ext cx="6269038" cy="795823"/>
      </dsp:txXfrm>
    </dsp:sp>
    <dsp:sp modelId="{6BB00E0C-C781-4603-8885-22B2EC5ED631}">
      <dsp:nvSpPr>
        <dsp:cNvPr id="0" name=""/>
        <dsp:cNvSpPr/>
      </dsp:nvSpPr>
      <dsp:spPr>
        <a:xfrm>
          <a:off x="0" y="4775621"/>
          <a:ext cx="6269038" cy="0"/>
        </a:xfrm>
        <a:prstGeom prst="lin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40B7ADE1-63C1-4FB6-B0B3-A732ACF1475C}">
      <dsp:nvSpPr>
        <dsp:cNvPr id="0" name=""/>
        <dsp:cNvSpPr/>
      </dsp:nvSpPr>
      <dsp:spPr>
        <a:xfrm>
          <a:off x="0" y="4775621"/>
          <a:ext cx="6269038"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Skönlitteratur</a:t>
          </a:r>
          <a:r>
            <a:rPr lang="en-US" sz="2200" kern="1200" dirty="0"/>
            <a:t> </a:t>
          </a:r>
          <a:r>
            <a:rPr lang="en-US" sz="2200" kern="1200" dirty="0" err="1"/>
            <a:t>är</a:t>
          </a:r>
          <a:r>
            <a:rPr lang="en-US" sz="2200" kern="1200" dirty="0"/>
            <a:t> </a:t>
          </a:r>
          <a:r>
            <a:rPr lang="en-US" sz="2200" kern="1200" dirty="0" err="1"/>
            <a:t>farligt</a:t>
          </a:r>
          <a:r>
            <a:rPr lang="en-US" sz="2200" kern="1200" dirty="0"/>
            <a:t>!</a:t>
          </a:r>
        </a:p>
      </dsp:txBody>
      <dsp:txXfrm>
        <a:off x="0" y="4775621"/>
        <a:ext cx="6269038" cy="7958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0DD8C-1F56-4828-8E0C-C5D99B9BA442}">
      <dsp:nvSpPr>
        <dsp:cNvPr id="0" name=""/>
        <dsp:cNvSpPr/>
      </dsp:nvSpPr>
      <dsp:spPr>
        <a:xfrm>
          <a:off x="2142" y="2399446"/>
          <a:ext cx="1044125" cy="66301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B7BCCE9-E919-4A5A-814B-8975F68F933F}">
      <dsp:nvSpPr>
        <dsp:cNvPr id="0" name=""/>
        <dsp:cNvSpPr/>
      </dsp:nvSpPr>
      <dsp:spPr>
        <a:xfrm>
          <a:off x="118156" y="2509659"/>
          <a:ext cx="1044125" cy="66301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Tisdag 7/11 Introduktion</a:t>
          </a:r>
        </a:p>
      </dsp:txBody>
      <dsp:txXfrm>
        <a:off x="137575" y="2529078"/>
        <a:ext cx="1005287" cy="624181"/>
      </dsp:txXfrm>
    </dsp:sp>
    <dsp:sp modelId="{2AEA8F4B-93EA-4C4B-A279-81D0C2D04ABE}">
      <dsp:nvSpPr>
        <dsp:cNvPr id="0" name=""/>
        <dsp:cNvSpPr/>
      </dsp:nvSpPr>
      <dsp:spPr>
        <a:xfrm>
          <a:off x="1278296" y="2399446"/>
          <a:ext cx="1044125" cy="66301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78DD7D0-2D28-4E65-8316-C9353103A3D3}">
      <dsp:nvSpPr>
        <dsp:cNvPr id="0" name=""/>
        <dsp:cNvSpPr/>
      </dsp:nvSpPr>
      <dsp:spPr>
        <a:xfrm>
          <a:off x="1394309" y="2509659"/>
          <a:ext cx="1044125" cy="66301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Fredag 10/11 Arbete i studiegrupper</a:t>
          </a:r>
        </a:p>
      </dsp:txBody>
      <dsp:txXfrm>
        <a:off x="1413728" y="2529078"/>
        <a:ext cx="1005287" cy="624181"/>
      </dsp:txXfrm>
    </dsp:sp>
    <dsp:sp modelId="{5DEFC41D-4F0D-4859-BB84-117136742B1B}">
      <dsp:nvSpPr>
        <dsp:cNvPr id="0" name=""/>
        <dsp:cNvSpPr/>
      </dsp:nvSpPr>
      <dsp:spPr>
        <a:xfrm>
          <a:off x="2554449" y="2399446"/>
          <a:ext cx="1044125" cy="66301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7AEC182-A29D-4A6E-BDFF-68352E8F5FA9}">
      <dsp:nvSpPr>
        <dsp:cNvPr id="0" name=""/>
        <dsp:cNvSpPr/>
      </dsp:nvSpPr>
      <dsp:spPr>
        <a:xfrm>
          <a:off x="2670463" y="2509659"/>
          <a:ext cx="1044125" cy="66301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Tisdag 14/11 Noveller</a:t>
          </a:r>
        </a:p>
      </dsp:txBody>
      <dsp:txXfrm>
        <a:off x="2689882" y="2529078"/>
        <a:ext cx="1005287" cy="624181"/>
      </dsp:txXfrm>
    </dsp:sp>
    <dsp:sp modelId="{937C1AA2-674D-4966-A00B-FC6B3B7D947C}">
      <dsp:nvSpPr>
        <dsp:cNvPr id="0" name=""/>
        <dsp:cNvSpPr/>
      </dsp:nvSpPr>
      <dsp:spPr>
        <a:xfrm>
          <a:off x="3830602" y="2399446"/>
          <a:ext cx="1044125" cy="66301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744DFC9-28C0-4BC2-8392-90ACFD44D757}">
      <dsp:nvSpPr>
        <dsp:cNvPr id="0" name=""/>
        <dsp:cNvSpPr/>
      </dsp:nvSpPr>
      <dsp:spPr>
        <a:xfrm>
          <a:off x="3946616" y="2509659"/>
          <a:ext cx="1044125" cy="66301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Fredag 17/11 Dikter</a:t>
          </a:r>
        </a:p>
      </dsp:txBody>
      <dsp:txXfrm>
        <a:off x="3966035" y="2529078"/>
        <a:ext cx="1005287" cy="624181"/>
      </dsp:txXfrm>
    </dsp:sp>
    <dsp:sp modelId="{1A6A5EBF-A35D-49E2-9955-EA60B24C5467}">
      <dsp:nvSpPr>
        <dsp:cNvPr id="0" name=""/>
        <dsp:cNvSpPr/>
      </dsp:nvSpPr>
      <dsp:spPr>
        <a:xfrm>
          <a:off x="5106755" y="2399446"/>
          <a:ext cx="1044125" cy="66301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AD79076-1139-48D8-9D3C-A55B5B98A132}">
      <dsp:nvSpPr>
        <dsp:cNvPr id="0" name=""/>
        <dsp:cNvSpPr/>
      </dsp:nvSpPr>
      <dsp:spPr>
        <a:xfrm>
          <a:off x="5222769" y="2509659"/>
          <a:ext cx="1044125" cy="66301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Tisdag 21/11 Anaysuppgift</a:t>
          </a:r>
        </a:p>
      </dsp:txBody>
      <dsp:txXfrm>
        <a:off x="5242188" y="2529078"/>
        <a:ext cx="1005287" cy="6241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B9AF6-4555-46F3-B772-01AAFA826BCD}">
      <dsp:nvSpPr>
        <dsp:cNvPr id="0" name=""/>
        <dsp:cNvSpPr/>
      </dsp:nvSpPr>
      <dsp:spPr>
        <a:xfrm>
          <a:off x="0" y="8437"/>
          <a:ext cx="6269038" cy="71954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1 Adam A,  Adam T, Hugo </a:t>
          </a:r>
        </a:p>
      </dsp:txBody>
      <dsp:txXfrm>
        <a:off x="35125" y="43562"/>
        <a:ext cx="6198788" cy="649299"/>
      </dsp:txXfrm>
    </dsp:sp>
    <dsp:sp modelId="{7B2CF5BC-D4A9-46F7-AE5B-54D7A99A9FD0}">
      <dsp:nvSpPr>
        <dsp:cNvPr id="0" name=""/>
        <dsp:cNvSpPr/>
      </dsp:nvSpPr>
      <dsp:spPr>
        <a:xfrm>
          <a:off x="0" y="814387"/>
          <a:ext cx="6269038" cy="71954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2  </a:t>
          </a:r>
          <a:r>
            <a:rPr lang="en-US" sz="3000" kern="1200" dirty="0" err="1"/>
            <a:t>Jossan</a:t>
          </a:r>
          <a:r>
            <a:rPr lang="en-US" sz="3000" kern="1200" dirty="0"/>
            <a:t>, Jennifer, </a:t>
          </a:r>
          <a:r>
            <a:rPr lang="en-US" sz="3000" kern="1200"/>
            <a:t>Olivia B, </a:t>
          </a:r>
          <a:r>
            <a:rPr lang="en-US" sz="3000" kern="1200" dirty="0"/>
            <a:t> Wilma</a:t>
          </a:r>
        </a:p>
      </dsp:txBody>
      <dsp:txXfrm>
        <a:off x="35125" y="849512"/>
        <a:ext cx="6198788" cy="649299"/>
      </dsp:txXfrm>
    </dsp:sp>
    <dsp:sp modelId="{203C4AAE-B019-46BA-B900-DCD99E3A2A19}">
      <dsp:nvSpPr>
        <dsp:cNvPr id="0" name=""/>
        <dsp:cNvSpPr/>
      </dsp:nvSpPr>
      <dsp:spPr>
        <a:xfrm>
          <a:off x="0" y="1620337"/>
          <a:ext cx="6269038" cy="71954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3 Leo, Eric, Joel, Pontus </a:t>
          </a:r>
        </a:p>
      </dsp:txBody>
      <dsp:txXfrm>
        <a:off x="35125" y="1655462"/>
        <a:ext cx="6198788" cy="649299"/>
      </dsp:txXfrm>
    </dsp:sp>
    <dsp:sp modelId="{F2EDD544-A7DC-419D-9AD2-8FD13EA3BE13}">
      <dsp:nvSpPr>
        <dsp:cNvPr id="0" name=""/>
        <dsp:cNvSpPr/>
      </dsp:nvSpPr>
      <dsp:spPr>
        <a:xfrm>
          <a:off x="0" y="2426287"/>
          <a:ext cx="6269038" cy="71954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4 Martin, Christian, </a:t>
          </a:r>
          <a:r>
            <a:rPr lang="en-US" sz="3000" kern="1200" dirty="0" err="1"/>
            <a:t>Jesper</a:t>
          </a:r>
          <a:r>
            <a:rPr lang="en-US" sz="3000" kern="1200" dirty="0"/>
            <a:t>, Jelena </a:t>
          </a:r>
        </a:p>
      </dsp:txBody>
      <dsp:txXfrm>
        <a:off x="35125" y="2461412"/>
        <a:ext cx="6198788" cy="649299"/>
      </dsp:txXfrm>
    </dsp:sp>
    <dsp:sp modelId="{E7060437-F5F5-4335-B132-FB186707088E}">
      <dsp:nvSpPr>
        <dsp:cNvPr id="0" name=""/>
        <dsp:cNvSpPr/>
      </dsp:nvSpPr>
      <dsp:spPr>
        <a:xfrm>
          <a:off x="0" y="3232237"/>
          <a:ext cx="6269038" cy="71954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5 Max, </a:t>
          </a:r>
          <a:r>
            <a:rPr lang="en-US" sz="3000" kern="1200" dirty="0" err="1"/>
            <a:t>Edvin</a:t>
          </a:r>
          <a:r>
            <a:rPr lang="en-US" sz="3000" kern="1200" dirty="0"/>
            <a:t>, Sofie, Lina</a:t>
          </a:r>
        </a:p>
      </dsp:txBody>
      <dsp:txXfrm>
        <a:off x="35125" y="3267362"/>
        <a:ext cx="6198788" cy="649299"/>
      </dsp:txXfrm>
    </dsp:sp>
    <dsp:sp modelId="{37F46580-AEC7-411E-A831-B421E92065DA}">
      <dsp:nvSpPr>
        <dsp:cNvPr id="0" name=""/>
        <dsp:cNvSpPr/>
      </dsp:nvSpPr>
      <dsp:spPr>
        <a:xfrm>
          <a:off x="0" y="4080391"/>
          <a:ext cx="6269038" cy="71954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6 Brian, Oscar, Maria, Christa</a:t>
          </a:r>
        </a:p>
      </dsp:txBody>
      <dsp:txXfrm>
        <a:off x="35125" y="4115516"/>
        <a:ext cx="6198788" cy="649299"/>
      </dsp:txXfrm>
    </dsp:sp>
    <dsp:sp modelId="{C57AC22E-39D3-4CDB-96A7-E53020720053}">
      <dsp:nvSpPr>
        <dsp:cNvPr id="0" name=""/>
        <dsp:cNvSpPr/>
      </dsp:nvSpPr>
      <dsp:spPr>
        <a:xfrm>
          <a:off x="0" y="4844137"/>
          <a:ext cx="6269038" cy="71954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7 Vilma, Daniella, Olivia K, Stephanie </a:t>
          </a:r>
          <a:endParaRPr lang="en-US" sz="3000" kern="1200" dirty="0"/>
        </a:p>
      </dsp:txBody>
      <dsp:txXfrm>
        <a:off x="35125" y="4879262"/>
        <a:ext cx="6198788" cy="64929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2017-11-06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8442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2017-11-06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623719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2017-11-06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164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2017-11-06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32272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2017-11-06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18672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2017-11-06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59236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560A13A-DB3F-4AD5-B6AF-BDA0278A0A39}" type="datetimeFigureOut">
              <a:rPr lang="sv-SE" smtClean="0"/>
              <a:t>2017-11-06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7765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560A13A-DB3F-4AD5-B6AF-BDA0278A0A39}" type="datetimeFigureOut">
              <a:rPr lang="sv-SE" smtClean="0"/>
              <a:t>2017-11-06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56609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60A13A-DB3F-4AD5-B6AF-BDA0278A0A39}" type="datetimeFigureOut">
              <a:rPr lang="sv-SE" smtClean="0"/>
              <a:t>2017-11-06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31107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2017-11-06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54896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2017-11-06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17145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A13A-DB3F-4AD5-B6AF-BDA0278A0A39}" type="datetimeFigureOut">
              <a:rPr lang="sv-SE" smtClean="0"/>
              <a:t>2017-11-06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F05B-BAF9-488D-83DE-20A7CCFAC190}" type="slidenum">
              <a:rPr lang="sv-SE" smtClean="0"/>
              <a:t>‹#›</a:t>
            </a:fld>
            <a:endParaRPr lang="sv-SE"/>
          </a:p>
        </p:txBody>
      </p:sp>
    </p:spTree>
    <p:extLst>
      <p:ext uri="{BB962C8B-B14F-4D97-AF65-F5344CB8AC3E}">
        <p14:creationId xmlns:p14="http://schemas.microsoft.com/office/powerpoint/2010/main" val="370728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0C57C7C-DFE9-4A1E-B7A9-DF40E63366B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ctrTitle"/>
          </p:nvPr>
        </p:nvSpPr>
        <p:spPr>
          <a:xfrm>
            <a:off x="4432886" y="965199"/>
            <a:ext cx="6713779" cy="4927602"/>
          </a:xfrm>
        </p:spPr>
        <p:txBody>
          <a:bodyPr anchor="ctr">
            <a:normAutofit fontScale="90000"/>
          </a:bodyPr>
          <a:lstStyle/>
          <a:p>
            <a:pPr algn="l"/>
            <a:r>
              <a:rPr lang="sv-SE" sz="1600" dirty="0">
                <a:solidFill>
                  <a:schemeClr val="tx1">
                    <a:lumMod val="85000"/>
                    <a:lumOff val="15000"/>
                  </a:schemeClr>
                </a:solidFill>
              </a:rPr>
              <a:t>Kärnan i ämnet svenska är språk och litteratur. Språket är människans främsta redskap för reflektion, kommunikation och kunskapsutveckling. Genom språket kan människan uttrycka sin personlighet, och med hjälp av skönlitteratur, texter av olika slag och olika typer av medier lär hon känna sin omvärld, sina medmänniskor och sig själv.</a:t>
            </a:r>
            <a:br>
              <a:rPr lang="en-US" dirty="0"/>
            </a:br>
            <a:br>
              <a:rPr lang="en-US" dirty="0"/>
            </a:br>
            <a:r>
              <a:rPr lang="sv-SE" sz="1600" dirty="0">
                <a:solidFill>
                  <a:srgbClr val="262626"/>
                </a:solidFill>
              </a:rPr>
              <a:t>Undervisningen ska också leda till att eleverna utvecklar förmåga att använda skönlitteratur och andra typer av texter samt film och andra medier som källa till självinsikt och förståelse av andra människors erfarenheter, livsvillkor, tankar och föreställningsvärldar. </a:t>
            </a:r>
            <a:br>
              <a:rPr lang="en-US" dirty="0"/>
            </a:br>
            <a:br>
              <a:rPr lang="en-US" dirty="0"/>
            </a:br>
            <a:r>
              <a:rPr lang="sv-SE" sz="1600" dirty="0">
                <a:solidFill>
                  <a:srgbClr val="262626"/>
                </a:solidFill>
              </a:rPr>
              <a:t>Undervisningen ska stimulera elevernas lust att tala, skriva, läsa och lyssna och därmed stödja deras personliga utveckling.</a:t>
            </a:r>
            <a:br>
              <a:rPr lang="en-US" sz="1600" dirty="0">
                <a:solidFill>
                  <a:srgbClr val="262626"/>
                </a:solidFill>
              </a:rPr>
            </a:br>
            <a:br>
              <a:rPr lang="en-US" dirty="0"/>
            </a:br>
            <a:r>
              <a:rPr lang="sv-SE" sz="1600" dirty="0">
                <a:solidFill>
                  <a:srgbClr val="262626"/>
                </a:solidFill>
              </a:rPr>
              <a:t>Undervisningen ska innehålla skönlitteratur, författad av såväl kvinnor som män, från olika tider och kulturer. </a:t>
            </a:r>
            <a:br>
              <a:rPr lang="en-US" dirty="0"/>
            </a:br>
            <a:br>
              <a:rPr lang="en-US" dirty="0"/>
            </a:br>
            <a:r>
              <a:rPr lang="sv-SE" sz="1600" dirty="0">
                <a:solidFill>
                  <a:srgbClr val="262626"/>
                </a:solidFill>
              </a:rPr>
              <a:t>Eleverna ska lära sig centrala motiv, berättarteknik och vanliga stildrag i fiktivt berättande, till exempel i skönlitteratur och teater samt i film och andra medier.</a:t>
            </a:r>
          </a:p>
        </p:txBody>
      </p:sp>
      <p:sp>
        <p:nvSpPr>
          <p:cNvPr id="3" name="Underrubrik 2"/>
          <p:cNvSpPr>
            <a:spLocks noGrp="1"/>
          </p:cNvSpPr>
          <p:nvPr>
            <p:ph type="subTitle" idx="1"/>
          </p:nvPr>
        </p:nvSpPr>
        <p:spPr>
          <a:xfrm>
            <a:off x="1023257" y="965198"/>
            <a:ext cx="2707937" cy="4927602"/>
          </a:xfrm>
        </p:spPr>
        <p:txBody>
          <a:bodyPr anchor="ctr">
            <a:normAutofit/>
          </a:bodyPr>
          <a:lstStyle/>
          <a:p>
            <a:pPr algn="r"/>
            <a:r>
              <a:rPr lang="sv-SE" sz="4400" dirty="0">
                <a:solidFill>
                  <a:schemeClr val="accent1"/>
                </a:solidFill>
              </a:rPr>
              <a:t>Mot läsfåtöljen</a:t>
            </a:r>
          </a:p>
        </p:txBody>
      </p:sp>
    </p:spTree>
    <p:extLst>
      <p:ext uri="{BB962C8B-B14F-4D97-AF65-F5344CB8AC3E}">
        <p14:creationId xmlns:p14="http://schemas.microsoft.com/office/powerpoint/2010/main" val="319437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4BD27E70-3B38-428D-A127-EAC62C1856C0}"/>
              </a:ext>
            </a:extLst>
          </p:cNvPr>
          <p:cNvSpPr>
            <a:spLocks noGrp="1"/>
          </p:cNvSpPr>
          <p:nvPr>
            <p:ph type="title"/>
          </p:nvPr>
        </p:nvSpPr>
        <p:spPr>
          <a:xfrm>
            <a:off x="943277" y="712269"/>
            <a:ext cx="3370998" cy="5502264"/>
          </a:xfrm>
        </p:spPr>
        <p:txBody>
          <a:bodyPr>
            <a:normAutofit/>
          </a:bodyPr>
          <a:lstStyle/>
          <a:p>
            <a:r>
              <a:rPr lang="sv-SE">
                <a:solidFill>
                  <a:srgbClr val="FFFFFF"/>
                </a:solidFill>
              </a:rPr>
              <a:t>Läsning</a:t>
            </a:r>
          </a:p>
        </p:txBody>
      </p:sp>
      <p:graphicFrame>
        <p:nvGraphicFramePr>
          <p:cNvPr id="5" name="Platshållare för innehåll 2"/>
          <p:cNvGraphicFramePr>
            <a:graphicFrameLocks noGrp="1"/>
          </p:cNvGraphicFramePr>
          <p:nvPr>
            <p:ph idx="1"/>
            <p:extLst>
              <p:ext uri="{D42A27DB-BD31-4B8C-83A1-F6EECF244321}">
                <p14:modId xmlns:p14="http://schemas.microsoft.com/office/powerpoint/2010/main" val="658589214"/>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510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4E482B82-0236-4BCA-8F3D-2702BDB63303}"/>
              </a:ext>
            </a:extLst>
          </p:cNvPr>
          <p:cNvSpPr>
            <a:spLocks noGrp="1"/>
          </p:cNvSpPr>
          <p:nvPr>
            <p:ph type="title"/>
          </p:nvPr>
        </p:nvSpPr>
        <p:spPr>
          <a:xfrm>
            <a:off x="838200" y="963877"/>
            <a:ext cx="3494362" cy="4930246"/>
          </a:xfrm>
        </p:spPr>
        <p:txBody>
          <a:bodyPr>
            <a:normAutofit/>
          </a:bodyPr>
          <a:lstStyle/>
          <a:p>
            <a:pPr algn="r"/>
            <a:r>
              <a:rPr lang="sv-SE">
                <a:solidFill>
                  <a:schemeClr val="accent1"/>
                </a:solidFill>
              </a:rPr>
              <a:t>Epik</a:t>
            </a:r>
            <a:br>
              <a:rPr lang="en-US">
                <a:latin typeface="+mj-ea"/>
                <a:cs typeface="+mj-ea"/>
              </a:rPr>
            </a:br>
            <a:r>
              <a:rPr lang="sv-SE" sz="2000">
                <a:solidFill>
                  <a:schemeClr val="accent1"/>
                </a:solidFill>
              </a:rPr>
              <a:t>berättande text</a:t>
            </a:r>
            <a:br>
              <a:rPr lang="en-US">
                <a:latin typeface="+mj-ea"/>
                <a:cs typeface="+mj-ea"/>
              </a:rPr>
            </a:br>
            <a:endParaRPr lang="sv-SE">
              <a:solidFill>
                <a:schemeClr val="accent1"/>
              </a:solidFill>
            </a:endParaRPr>
          </a:p>
        </p:txBody>
      </p:sp>
      <p:sp>
        <p:nvSpPr>
          <p:cNvPr id="3" name="Platshållare för innehåll 2">
            <a:extLst>
              <a:ext uri="{FF2B5EF4-FFF2-40B4-BE49-F238E27FC236}">
                <a16:creationId xmlns:a16="http://schemas.microsoft.com/office/drawing/2014/main" id="{3E46F220-C802-4043-9A6C-B0A123196B55}"/>
              </a:ext>
            </a:extLst>
          </p:cNvPr>
          <p:cNvSpPr>
            <a:spLocks noGrp="1"/>
          </p:cNvSpPr>
          <p:nvPr>
            <p:ph idx="1"/>
          </p:nvPr>
        </p:nvSpPr>
        <p:spPr>
          <a:xfrm>
            <a:off x="4976031" y="963877"/>
            <a:ext cx="6377769" cy="4930246"/>
          </a:xfrm>
        </p:spPr>
        <p:txBody>
          <a:bodyPr anchor="ctr">
            <a:normAutofit/>
          </a:bodyPr>
          <a:lstStyle/>
          <a:p>
            <a:endParaRPr lang="sv-SE" sz="2400"/>
          </a:p>
          <a:p>
            <a:endParaRPr lang="sv-SE" sz="2400"/>
          </a:p>
          <a:p>
            <a:r>
              <a:rPr lang="sv-SE" sz="2400"/>
              <a:t>Romaner</a:t>
            </a:r>
            <a:endParaRPr lang="sv-SE"/>
          </a:p>
          <a:p>
            <a:r>
              <a:rPr lang="sv-SE" sz="2400"/>
              <a:t>Noveller</a:t>
            </a:r>
          </a:p>
          <a:p>
            <a:r>
              <a:rPr lang="sv-SE" sz="2400"/>
              <a:t>Essäer</a:t>
            </a:r>
          </a:p>
          <a:p>
            <a:r>
              <a:rPr lang="sv-SE" sz="2400"/>
              <a:t>Epos</a:t>
            </a:r>
          </a:p>
          <a:p>
            <a:pPr marL="0" indent="0">
              <a:buNone/>
            </a:pPr>
            <a:endParaRPr lang="sv-SE" sz="2400"/>
          </a:p>
          <a:p>
            <a:pPr marL="0" indent="0">
              <a:buNone/>
            </a:pPr>
            <a:endParaRPr lang="sv-SE" sz="2400"/>
          </a:p>
        </p:txBody>
      </p:sp>
    </p:spTree>
    <p:extLst>
      <p:ext uri="{BB962C8B-B14F-4D97-AF65-F5344CB8AC3E}">
        <p14:creationId xmlns:p14="http://schemas.microsoft.com/office/powerpoint/2010/main" val="189149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06173BFF-3841-4726-9522-53A5EDB207E9}"/>
              </a:ext>
            </a:extLst>
          </p:cNvPr>
          <p:cNvSpPr>
            <a:spLocks noGrp="1"/>
          </p:cNvSpPr>
          <p:nvPr>
            <p:ph type="title"/>
          </p:nvPr>
        </p:nvSpPr>
        <p:spPr>
          <a:xfrm>
            <a:off x="838200" y="963877"/>
            <a:ext cx="3494362" cy="4930246"/>
          </a:xfrm>
        </p:spPr>
        <p:txBody>
          <a:bodyPr>
            <a:normAutofit/>
          </a:bodyPr>
          <a:lstStyle/>
          <a:p>
            <a:pPr algn="r"/>
            <a:r>
              <a:rPr lang="sv-SE">
                <a:solidFill>
                  <a:schemeClr val="accent1"/>
                </a:solidFill>
              </a:rPr>
              <a:t>Lyrik</a:t>
            </a:r>
            <a:br>
              <a:rPr lang="en-US">
                <a:latin typeface="+mj-ea"/>
                <a:cs typeface="+mj-ea"/>
              </a:rPr>
            </a:br>
            <a:r>
              <a:rPr lang="sv-SE" sz="2000">
                <a:solidFill>
                  <a:schemeClr val="accent1"/>
                </a:solidFill>
              </a:rPr>
              <a:t>känslor och stämningar</a:t>
            </a:r>
          </a:p>
        </p:txBody>
      </p:sp>
      <p:sp>
        <p:nvSpPr>
          <p:cNvPr id="3" name="Platshållare för innehåll 2">
            <a:extLst>
              <a:ext uri="{FF2B5EF4-FFF2-40B4-BE49-F238E27FC236}">
                <a16:creationId xmlns:a16="http://schemas.microsoft.com/office/drawing/2014/main" id="{4E5C50BD-5D0C-4849-86F9-F44B8C5B971A}"/>
              </a:ext>
            </a:extLst>
          </p:cNvPr>
          <p:cNvSpPr>
            <a:spLocks noGrp="1"/>
          </p:cNvSpPr>
          <p:nvPr>
            <p:ph idx="1"/>
          </p:nvPr>
        </p:nvSpPr>
        <p:spPr>
          <a:xfrm>
            <a:off x="4976031" y="963877"/>
            <a:ext cx="6377769" cy="4930246"/>
          </a:xfrm>
        </p:spPr>
        <p:txBody>
          <a:bodyPr anchor="ctr">
            <a:normAutofit/>
          </a:bodyPr>
          <a:lstStyle/>
          <a:p>
            <a:endParaRPr lang="sv-SE" sz="2400"/>
          </a:p>
          <a:p>
            <a:r>
              <a:rPr lang="sv-SE" sz="2400"/>
              <a:t>Dikter/poesi</a:t>
            </a:r>
            <a:endParaRPr lang="sv-SE"/>
          </a:p>
          <a:p>
            <a:r>
              <a:rPr lang="sv-SE" sz="2400"/>
              <a:t>Musik</a:t>
            </a:r>
          </a:p>
          <a:p>
            <a:pPr marL="0" indent="0">
              <a:buNone/>
            </a:pPr>
            <a:endParaRPr lang="sv-SE" sz="2400"/>
          </a:p>
        </p:txBody>
      </p:sp>
    </p:spTree>
    <p:extLst>
      <p:ext uri="{BB962C8B-B14F-4D97-AF65-F5344CB8AC3E}">
        <p14:creationId xmlns:p14="http://schemas.microsoft.com/office/powerpoint/2010/main" val="223969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EFDFC667-463F-4068-B5E8-CA2CC6AF21AF}"/>
              </a:ext>
            </a:extLst>
          </p:cNvPr>
          <p:cNvSpPr>
            <a:spLocks noGrp="1"/>
          </p:cNvSpPr>
          <p:nvPr>
            <p:ph type="title"/>
          </p:nvPr>
        </p:nvSpPr>
        <p:spPr>
          <a:xfrm>
            <a:off x="838200" y="963877"/>
            <a:ext cx="3494362" cy="4930246"/>
          </a:xfrm>
        </p:spPr>
        <p:txBody>
          <a:bodyPr>
            <a:normAutofit/>
          </a:bodyPr>
          <a:lstStyle/>
          <a:p>
            <a:pPr algn="r"/>
            <a:r>
              <a:rPr lang="sv-SE">
                <a:solidFill>
                  <a:schemeClr val="accent1"/>
                </a:solidFill>
              </a:rPr>
              <a:t>Dramatik</a:t>
            </a:r>
            <a:br>
              <a:rPr lang="en-US">
                <a:latin typeface="+mj-ea"/>
                <a:cs typeface="+mj-ea"/>
              </a:rPr>
            </a:br>
            <a:r>
              <a:rPr lang="sv-SE" sz="2000">
                <a:solidFill>
                  <a:schemeClr val="accent1"/>
                </a:solidFill>
              </a:rPr>
              <a:t>för scenen</a:t>
            </a:r>
          </a:p>
        </p:txBody>
      </p:sp>
      <p:sp>
        <p:nvSpPr>
          <p:cNvPr id="3" name="Platshållare för innehåll 2">
            <a:extLst>
              <a:ext uri="{FF2B5EF4-FFF2-40B4-BE49-F238E27FC236}">
                <a16:creationId xmlns:a16="http://schemas.microsoft.com/office/drawing/2014/main" id="{9DE11172-F334-4303-BCC5-99AC55BEE102}"/>
              </a:ext>
            </a:extLst>
          </p:cNvPr>
          <p:cNvSpPr>
            <a:spLocks noGrp="1"/>
          </p:cNvSpPr>
          <p:nvPr>
            <p:ph idx="1"/>
          </p:nvPr>
        </p:nvSpPr>
        <p:spPr>
          <a:xfrm>
            <a:off x="4976031" y="963877"/>
            <a:ext cx="6377769" cy="4930246"/>
          </a:xfrm>
        </p:spPr>
        <p:txBody>
          <a:bodyPr anchor="ctr">
            <a:normAutofit/>
          </a:bodyPr>
          <a:lstStyle/>
          <a:p>
            <a:endParaRPr lang="sv-SE" sz="2400"/>
          </a:p>
          <a:p>
            <a:r>
              <a:rPr lang="sv-SE" sz="2400"/>
              <a:t>Skådespel</a:t>
            </a:r>
            <a:endParaRPr lang="sv-SE"/>
          </a:p>
          <a:p>
            <a:r>
              <a:rPr lang="sv-SE" sz="2400"/>
              <a:t>Film</a:t>
            </a:r>
          </a:p>
          <a:p>
            <a:endParaRPr lang="sv-SE" sz="2400"/>
          </a:p>
        </p:txBody>
      </p:sp>
    </p:spTree>
    <p:extLst>
      <p:ext uri="{BB962C8B-B14F-4D97-AF65-F5344CB8AC3E}">
        <p14:creationId xmlns:p14="http://schemas.microsoft.com/office/powerpoint/2010/main" val="113900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8CA1F168-22BF-4CA3-BF76-35358950B5E2}"/>
              </a:ext>
            </a:extLst>
          </p:cNvPr>
          <p:cNvSpPr>
            <a:spLocks noGrp="1"/>
          </p:cNvSpPr>
          <p:nvPr>
            <p:ph type="title"/>
          </p:nvPr>
        </p:nvSpPr>
        <p:spPr>
          <a:xfrm>
            <a:off x="838200" y="963877"/>
            <a:ext cx="3494362" cy="4930246"/>
          </a:xfrm>
        </p:spPr>
        <p:txBody>
          <a:bodyPr>
            <a:normAutofit/>
          </a:bodyPr>
          <a:lstStyle/>
          <a:p>
            <a:pPr algn="r"/>
            <a:r>
              <a:rPr lang="sv-SE">
                <a:solidFill>
                  <a:schemeClr val="accent1"/>
                </a:solidFill>
              </a:rPr>
              <a:t>Bild, spel...</a:t>
            </a:r>
          </a:p>
        </p:txBody>
      </p:sp>
      <p:sp>
        <p:nvSpPr>
          <p:cNvPr id="3" name="Platshållare för innehåll 2">
            <a:extLst>
              <a:ext uri="{FF2B5EF4-FFF2-40B4-BE49-F238E27FC236}">
                <a16:creationId xmlns:a16="http://schemas.microsoft.com/office/drawing/2014/main" id="{01EB7677-8A4D-49EC-9F3F-923FD873A774}"/>
              </a:ext>
            </a:extLst>
          </p:cNvPr>
          <p:cNvSpPr>
            <a:spLocks noGrp="1"/>
          </p:cNvSpPr>
          <p:nvPr>
            <p:ph idx="1"/>
          </p:nvPr>
        </p:nvSpPr>
        <p:spPr>
          <a:xfrm>
            <a:off x="4976031" y="963877"/>
            <a:ext cx="6377769" cy="4930246"/>
          </a:xfrm>
        </p:spPr>
        <p:txBody>
          <a:bodyPr anchor="ctr">
            <a:normAutofit/>
          </a:bodyPr>
          <a:lstStyle/>
          <a:p>
            <a:r>
              <a:rPr lang="sv-SE" sz="2400"/>
              <a:t>Vad räknas som text?</a:t>
            </a:r>
          </a:p>
        </p:txBody>
      </p:sp>
    </p:spTree>
    <p:extLst>
      <p:ext uri="{BB962C8B-B14F-4D97-AF65-F5344CB8AC3E}">
        <p14:creationId xmlns:p14="http://schemas.microsoft.com/office/powerpoint/2010/main" val="3967519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24293B89-6E19-4096-BF2E-5063A80F0B0A}"/>
              </a:ext>
            </a:extLst>
          </p:cNvPr>
          <p:cNvSpPr>
            <a:spLocks noGrp="1"/>
          </p:cNvSpPr>
          <p:nvPr>
            <p:ph type="title"/>
          </p:nvPr>
        </p:nvSpPr>
        <p:spPr>
          <a:xfrm>
            <a:off x="838200" y="963877"/>
            <a:ext cx="3494362" cy="4930246"/>
          </a:xfrm>
        </p:spPr>
        <p:txBody>
          <a:bodyPr>
            <a:normAutofit/>
          </a:bodyPr>
          <a:lstStyle/>
          <a:p>
            <a:pPr algn="r"/>
            <a:r>
              <a:rPr lang="sv-SE">
                <a:solidFill>
                  <a:schemeClr val="accent1"/>
                </a:solidFill>
              </a:rPr>
              <a:t>Centrala begrepp</a:t>
            </a:r>
          </a:p>
        </p:txBody>
      </p:sp>
      <p:sp>
        <p:nvSpPr>
          <p:cNvPr id="3" name="Platshållare för innehåll 2">
            <a:extLst>
              <a:ext uri="{FF2B5EF4-FFF2-40B4-BE49-F238E27FC236}">
                <a16:creationId xmlns:a16="http://schemas.microsoft.com/office/drawing/2014/main" id="{95C0D7CB-96E0-4595-B8C5-6CBF71029649}"/>
              </a:ext>
            </a:extLst>
          </p:cNvPr>
          <p:cNvSpPr>
            <a:spLocks noGrp="1"/>
          </p:cNvSpPr>
          <p:nvPr>
            <p:ph idx="1"/>
          </p:nvPr>
        </p:nvSpPr>
        <p:spPr>
          <a:xfrm>
            <a:off x="4976031" y="963877"/>
            <a:ext cx="6377769" cy="4930246"/>
          </a:xfrm>
        </p:spPr>
        <p:txBody>
          <a:bodyPr vert="horz" lIns="91440" tIns="45720" rIns="91440" bIns="45720" rtlCol="0" anchor="ctr">
            <a:noAutofit/>
          </a:bodyPr>
          <a:lstStyle/>
          <a:p>
            <a:endParaRPr lang="sv-SE" sz="1800"/>
          </a:p>
          <a:p>
            <a:endParaRPr lang="sv-SE" sz="1800"/>
          </a:p>
          <a:p>
            <a:endParaRPr lang="sv-SE" sz="1800"/>
          </a:p>
          <a:p>
            <a:endParaRPr lang="sv-SE" sz="1800"/>
          </a:p>
          <a:p>
            <a:endParaRPr lang="sv-SE" sz="1800"/>
          </a:p>
          <a:p>
            <a:endParaRPr lang="sv-SE" sz="2000"/>
          </a:p>
          <a:p>
            <a:r>
              <a:rPr lang="sv-SE" sz="2000"/>
              <a:t>Skönlitteratur</a:t>
            </a:r>
            <a:endParaRPr lang="sv-SE"/>
          </a:p>
          <a:p>
            <a:r>
              <a:rPr lang="sv-SE" sz="2000"/>
              <a:t>Tema</a:t>
            </a:r>
            <a:endParaRPr lang="sv-SE"/>
          </a:p>
          <a:p>
            <a:r>
              <a:rPr lang="sv-SE" sz="2000"/>
              <a:t>Motiv</a:t>
            </a:r>
          </a:p>
          <a:p>
            <a:r>
              <a:rPr lang="sv-SE" sz="2000"/>
              <a:t>In medias res</a:t>
            </a:r>
          </a:p>
          <a:p>
            <a:r>
              <a:rPr lang="sv-SE" sz="2000"/>
              <a:t>Stegring</a:t>
            </a:r>
          </a:p>
          <a:p>
            <a:r>
              <a:rPr lang="sv-SE" sz="2000"/>
              <a:t>Vändpunkt</a:t>
            </a:r>
          </a:p>
          <a:p>
            <a:r>
              <a:rPr lang="sv-SE" sz="2000"/>
              <a:t>Berättarperspektiv</a:t>
            </a:r>
          </a:p>
          <a:p>
            <a:r>
              <a:rPr lang="sv-SE" sz="2000"/>
              <a:t>Vers</a:t>
            </a:r>
          </a:p>
          <a:p>
            <a:r>
              <a:rPr lang="sv-SE" sz="2000"/>
              <a:t>Strof</a:t>
            </a:r>
          </a:p>
          <a:p>
            <a:r>
              <a:rPr lang="sv-SE" sz="2000"/>
              <a:t>Liknelse</a:t>
            </a:r>
          </a:p>
          <a:p>
            <a:r>
              <a:rPr lang="sv-SE" sz="2000"/>
              <a:t>Metafor</a:t>
            </a:r>
          </a:p>
          <a:p>
            <a:r>
              <a:rPr lang="sv-SE" sz="2000"/>
              <a:t>Besjälning</a:t>
            </a:r>
          </a:p>
          <a:p>
            <a:r>
              <a:rPr lang="sv-SE" sz="2000"/>
              <a:t>Upprepning</a:t>
            </a:r>
          </a:p>
          <a:p>
            <a:endParaRPr lang="sv-SE" sz="1800"/>
          </a:p>
          <a:p>
            <a:endParaRPr lang="sv-SE" sz="1800"/>
          </a:p>
          <a:p>
            <a:endParaRPr lang="sv-SE" sz="2400"/>
          </a:p>
          <a:p>
            <a:endParaRPr lang="sv-SE" sz="2400"/>
          </a:p>
          <a:p>
            <a:endParaRPr lang="sv-SE" sz="2400"/>
          </a:p>
        </p:txBody>
      </p:sp>
    </p:spTree>
    <p:extLst>
      <p:ext uri="{BB962C8B-B14F-4D97-AF65-F5344CB8AC3E}">
        <p14:creationId xmlns:p14="http://schemas.microsoft.com/office/powerpoint/2010/main" val="2981092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6">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18">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7FA51432-737D-4DF5-AC0B-BC39FEF41C2A}"/>
              </a:ext>
            </a:extLst>
          </p:cNvPr>
          <p:cNvSpPr>
            <a:spLocks noGrp="1"/>
          </p:cNvSpPr>
          <p:nvPr>
            <p:ph type="title"/>
          </p:nvPr>
        </p:nvSpPr>
        <p:spPr>
          <a:xfrm>
            <a:off x="943277" y="712269"/>
            <a:ext cx="3370998" cy="5502264"/>
          </a:xfrm>
        </p:spPr>
        <p:txBody>
          <a:bodyPr>
            <a:normAutofit/>
          </a:bodyPr>
          <a:lstStyle/>
          <a:p>
            <a:r>
              <a:rPr lang="sv-SE">
                <a:solidFill>
                  <a:srgbClr val="FFFFFF"/>
                </a:solidFill>
              </a:rPr>
              <a:t>Planering</a:t>
            </a:r>
          </a:p>
        </p:txBody>
      </p:sp>
      <p:graphicFrame>
        <p:nvGraphicFramePr>
          <p:cNvPr id="25" name="Platshållare för innehåll 2"/>
          <p:cNvGraphicFramePr>
            <a:graphicFrameLocks noGrp="1"/>
          </p:cNvGraphicFramePr>
          <p:nvPr>
            <p:ph idx="1"/>
            <p:extLst>
              <p:ext uri="{D42A27DB-BD31-4B8C-83A1-F6EECF244321}">
                <p14:modId xmlns:p14="http://schemas.microsoft.com/office/powerpoint/2010/main" val="3325132918"/>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5864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6">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18">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F09A911B-99CE-4104-8D32-EAB0CD7EECE6}"/>
              </a:ext>
            </a:extLst>
          </p:cNvPr>
          <p:cNvSpPr>
            <a:spLocks noGrp="1"/>
          </p:cNvSpPr>
          <p:nvPr>
            <p:ph type="title"/>
          </p:nvPr>
        </p:nvSpPr>
        <p:spPr>
          <a:xfrm>
            <a:off x="943277" y="712269"/>
            <a:ext cx="3370998" cy="5502264"/>
          </a:xfrm>
        </p:spPr>
        <p:txBody>
          <a:bodyPr>
            <a:normAutofit/>
          </a:bodyPr>
          <a:lstStyle/>
          <a:p>
            <a:r>
              <a:rPr lang="sv-SE">
                <a:solidFill>
                  <a:srgbClr val="FFFFFF"/>
                </a:solidFill>
              </a:rPr>
              <a:t>GRUPPER</a:t>
            </a:r>
            <a:endParaRPr lang="sv-SE" dirty="0">
              <a:solidFill>
                <a:srgbClr val="FFFFFF"/>
              </a:solidFill>
            </a:endParaRPr>
          </a:p>
        </p:txBody>
      </p:sp>
      <p:graphicFrame>
        <p:nvGraphicFramePr>
          <p:cNvPr id="26" name="Platshållare för innehåll 2"/>
          <p:cNvGraphicFramePr>
            <a:graphicFrameLocks noGrp="1"/>
          </p:cNvGraphicFramePr>
          <p:nvPr>
            <p:ph idx="1"/>
            <p:extLst>
              <p:ext uri="{D42A27DB-BD31-4B8C-83A1-F6EECF244321}">
                <p14:modId xmlns:p14="http://schemas.microsoft.com/office/powerpoint/2010/main" val="3091550741"/>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830285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194</Words>
  <Application>Microsoft Office PowerPoint</Application>
  <PresentationFormat>Bredbild</PresentationFormat>
  <Paragraphs>64</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Office-tema</vt:lpstr>
      <vt:lpstr>Kärnan i ämnet svenska är språk och litteratur. Språket är människans främsta redskap för reflektion, kommunikation och kunskapsutveckling. Genom språket kan människan uttrycka sin personlighet, och med hjälp av skönlitteratur, texter av olika slag och olika typer av medier lär hon känna sin omvärld, sina medmänniskor och sig själv.  Undervisningen ska också leda till att eleverna utvecklar förmåga att använda skönlitteratur och andra typer av texter samt film och andra medier som källa till självinsikt och förståelse av andra människors erfarenheter, livsvillkor, tankar och föreställningsvärldar.   Undervisningen ska stimulera elevernas lust att tala, skriva, läsa och lyssna och därmed stödja deras personliga utveckling.  Undervisningen ska innehålla skönlitteratur, författad av såväl kvinnor som män, från olika tider och kulturer.   Eleverna ska lära sig centrala motiv, berättarteknik och vanliga stildrag i fiktivt berättande, till exempel i skönlitteratur och teater samt i film och andra medier.</vt:lpstr>
      <vt:lpstr>Läsning</vt:lpstr>
      <vt:lpstr>Epik berättande text </vt:lpstr>
      <vt:lpstr>Lyrik känslor och stämningar</vt:lpstr>
      <vt:lpstr>Dramatik för scenen</vt:lpstr>
      <vt:lpstr>Bild, spel...</vt:lpstr>
      <vt:lpstr>Centrala begrepp</vt:lpstr>
      <vt:lpstr>Planering</vt:lpstr>
      <vt:lpstr>GRUPPER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Kärnan i ämnet svenska är språk och litteratur. Språket är människans främsta redskap för reflektion, kommunikation och kunskapsutveckling. Genom språket kan människan uttrycka sin personlighet, och med hjälp av skönlitteratur, texter av olika slag och olika typer av medier lär hon känna sin omvärld, sina medmänniskor och sig själv.  Undervisningen ska också leda till att eleverna utvecklar förmåga att använda skönlitteratur och andra typer av texter samt film och andra medier som källa till självinsikt och förståelse av andra människors erfarenheter, livsvillkor, tankar och föreställningsvärldar.   Undervisningen ska stimulera elevernas lust att tala, skriva, läsa och lyssna och därmed stödja deras personliga utveckling.  Undervisningen ska innehålla skönlitteratur, författad av såväl kvinnor som män, från olika tider och kulturer.   Eleverna ska lära sig centrala motiv, berättarteknik och vanliga stildrag i fiktivt berättande, till exempel i skönlitteratur och teater samt i film och andra medier.</dc:title>
  <cp:lastModifiedBy>Elin Harring</cp:lastModifiedBy>
  <cp:revision>1</cp:revision>
  <dcterms:modified xsi:type="dcterms:W3CDTF">2017-11-07T10:03:11Z</dcterms:modified>
</cp:coreProperties>
</file>